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60" autoAdjust="0"/>
    <p:restoredTop sz="93353" autoAdjust="0"/>
  </p:normalViewPr>
  <p:slideViewPr>
    <p:cSldViewPr snapToGrid="0">
      <p:cViewPr varScale="1">
        <p:scale>
          <a:sx n="104" d="100"/>
          <a:sy n="104" d="100"/>
        </p:scale>
        <p:origin x="240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8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7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1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0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8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0B4D-E95D-4F1D-993F-B7CE7B2E325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2988-7235-489F-800D-09A651054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03209" y="1829764"/>
            <a:ext cx="1660852" cy="1412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Shoppers</a:t>
            </a:r>
          </a:p>
          <a:p>
            <a:r>
              <a:rPr lang="en-GB" sz="1000" u="sng" dirty="0" err="1"/>
              <a:t>Shopper_id</a:t>
            </a:r>
            <a:endParaRPr lang="en-GB" sz="1000" u="sng" dirty="0"/>
          </a:p>
          <a:p>
            <a:r>
              <a:rPr lang="en-GB" sz="1000" dirty="0" err="1"/>
              <a:t>Shopper_account_ref</a:t>
            </a:r>
            <a:endParaRPr lang="en-GB" sz="1000" dirty="0"/>
          </a:p>
          <a:p>
            <a:r>
              <a:rPr lang="en-GB" sz="1000" dirty="0" err="1"/>
              <a:t>Shopper_first_name</a:t>
            </a:r>
            <a:endParaRPr lang="en-GB" sz="1000" dirty="0"/>
          </a:p>
          <a:p>
            <a:r>
              <a:rPr lang="en-GB" sz="1000" dirty="0" err="1"/>
              <a:t>Shopper_surname</a:t>
            </a:r>
            <a:endParaRPr lang="en-GB" sz="1000" dirty="0"/>
          </a:p>
          <a:p>
            <a:r>
              <a:rPr lang="en-GB" sz="1000" dirty="0" err="1"/>
              <a:t>Shopper_email_address</a:t>
            </a:r>
            <a:endParaRPr lang="en-GB" sz="1000" dirty="0"/>
          </a:p>
          <a:p>
            <a:r>
              <a:rPr lang="en-GB" sz="1000" dirty="0" err="1"/>
              <a:t>Date_of_birth</a:t>
            </a:r>
            <a:endParaRPr lang="en-GB" sz="1000" dirty="0"/>
          </a:p>
          <a:p>
            <a:r>
              <a:rPr lang="en-GB" sz="1000" dirty="0" err="1"/>
              <a:t>Date_joined</a:t>
            </a:r>
            <a:endParaRPr lang="en-GB" sz="1000" dirty="0"/>
          </a:p>
          <a:p>
            <a:endParaRPr lang="en-GB" sz="1200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2616229" y="2110284"/>
            <a:ext cx="165554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84415" y="76674"/>
            <a:ext cx="1421287" cy="1218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Shopper_orders</a:t>
            </a:r>
          </a:p>
          <a:p>
            <a:r>
              <a:rPr lang="en-GB" sz="1000" u="sng" dirty="0"/>
              <a:t>Order_id</a:t>
            </a:r>
          </a:p>
          <a:p>
            <a:r>
              <a:rPr lang="en-GB" sz="1000" dirty="0"/>
              <a:t>*Shopper_id</a:t>
            </a:r>
          </a:p>
          <a:p>
            <a:r>
              <a:rPr lang="en-GB" sz="1000" dirty="0"/>
              <a:t>*Delivery_address_id</a:t>
            </a:r>
          </a:p>
          <a:p>
            <a:r>
              <a:rPr lang="en-GB" sz="1000" dirty="0"/>
              <a:t>*Payment_card_id</a:t>
            </a:r>
          </a:p>
          <a:p>
            <a:r>
              <a:rPr lang="en-GB" sz="1000" dirty="0"/>
              <a:t>Order_date</a:t>
            </a:r>
          </a:p>
          <a:p>
            <a:r>
              <a:rPr lang="en-GB" sz="1000" dirty="0"/>
              <a:t>Order_status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2894550" y="340508"/>
            <a:ext cx="141980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709021" y="1454458"/>
            <a:ext cx="1770088" cy="1225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 err="1"/>
              <a:t>Ordered_products</a:t>
            </a:r>
            <a:endParaRPr lang="en-GB" sz="1000" dirty="0"/>
          </a:p>
          <a:p>
            <a:r>
              <a:rPr lang="en-GB" sz="1000" u="sng" dirty="0"/>
              <a:t>*</a:t>
            </a:r>
            <a:r>
              <a:rPr lang="en-GB" sz="1000" u="sng" dirty="0" err="1"/>
              <a:t>Order_id</a:t>
            </a:r>
            <a:endParaRPr lang="en-GB" sz="1000" u="sng" dirty="0"/>
          </a:p>
          <a:p>
            <a:r>
              <a:rPr lang="en-GB" sz="1000" dirty="0"/>
              <a:t>*</a:t>
            </a:r>
            <a:r>
              <a:rPr lang="en-GB" sz="1000" u="sng" dirty="0" err="1"/>
              <a:t>Product_id</a:t>
            </a:r>
            <a:endParaRPr lang="en-GB" sz="1000" dirty="0"/>
          </a:p>
          <a:p>
            <a:r>
              <a:rPr lang="en-GB" sz="1000" dirty="0"/>
              <a:t>*</a:t>
            </a:r>
            <a:r>
              <a:rPr lang="en-GB" sz="1000" dirty="0" err="1"/>
              <a:t>Seller_id</a:t>
            </a:r>
            <a:endParaRPr lang="en-GB" sz="1000" dirty="0"/>
          </a:p>
          <a:p>
            <a:r>
              <a:rPr lang="en-GB" sz="1000" dirty="0"/>
              <a:t>Quantity</a:t>
            </a:r>
          </a:p>
          <a:p>
            <a:r>
              <a:rPr lang="en-GB" sz="1000" dirty="0"/>
              <a:t>Price</a:t>
            </a:r>
          </a:p>
          <a:p>
            <a:r>
              <a:rPr lang="en-GB" sz="1000" dirty="0" err="1"/>
              <a:t>Ordered_product_status</a:t>
            </a:r>
            <a:endParaRPr lang="en-GB" sz="1000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88261" y="1693057"/>
            <a:ext cx="179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89705" y="3312056"/>
            <a:ext cx="1364080" cy="104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Products</a:t>
            </a:r>
          </a:p>
          <a:p>
            <a:r>
              <a:rPr lang="en-GB" sz="1000" u="sng" dirty="0"/>
              <a:t>Product_id</a:t>
            </a:r>
          </a:p>
          <a:p>
            <a:r>
              <a:rPr lang="en-GB" sz="1000" dirty="0"/>
              <a:t>* Category_id</a:t>
            </a:r>
          </a:p>
          <a:p>
            <a:r>
              <a:rPr lang="en-GB" sz="1000" dirty="0"/>
              <a:t>Product_code</a:t>
            </a:r>
          </a:p>
          <a:p>
            <a:r>
              <a:rPr lang="en-GB" sz="1000" dirty="0"/>
              <a:t>Product_description</a:t>
            </a:r>
          </a:p>
          <a:p>
            <a:r>
              <a:rPr lang="en-GB" sz="1000" dirty="0"/>
              <a:t>Product_status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7261605" y="3554028"/>
            <a:ext cx="13921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907222" y="243393"/>
            <a:ext cx="1513486" cy="168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Sellers</a:t>
            </a:r>
          </a:p>
          <a:p>
            <a:r>
              <a:rPr lang="en-GB" sz="1000" u="sng" dirty="0" err="1"/>
              <a:t>Seller_id</a:t>
            </a:r>
            <a:endParaRPr lang="en-GB" sz="1000" u="sng" dirty="0"/>
          </a:p>
          <a:p>
            <a:r>
              <a:rPr lang="en-GB" sz="1000" dirty="0" err="1"/>
              <a:t>Seller_account_ref</a:t>
            </a:r>
            <a:endParaRPr lang="en-GB" sz="1000" dirty="0"/>
          </a:p>
          <a:p>
            <a:r>
              <a:rPr lang="en-GB" sz="1000" dirty="0" err="1"/>
              <a:t>Seller_name</a:t>
            </a:r>
            <a:endParaRPr lang="en-GB" sz="1000" dirty="0"/>
          </a:p>
          <a:p>
            <a:r>
              <a:rPr lang="en-GB" sz="1000" dirty="0"/>
              <a:t>Seller_address_line1</a:t>
            </a:r>
          </a:p>
          <a:p>
            <a:r>
              <a:rPr lang="en-GB" sz="1000" dirty="0"/>
              <a:t>Seller_address_line2</a:t>
            </a:r>
          </a:p>
          <a:p>
            <a:r>
              <a:rPr lang="en-GB" sz="1000" dirty="0"/>
              <a:t>Seller_address_line3</a:t>
            </a:r>
          </a:p>
          <a:p>
            <a:r>
              <a:rPr lang="en-GB" sz="1000" dirty="0" err="1"/>
              <a:t>Seller_county</a:t>
            </a:r>
            <a:endParaRPr lang="en-GB" sz="1000" dirty="0"/>
          </a:p>
          <a:p>
            <a:r>
              <a:rPr lang="en-GB" sz="1000" dirty="0" err="1"/>
              <a:t>Seller_post_code</a:t>
            </a:r>
            <a:endParaRPr lang="en-GB" sz="1000" dirty="0"/>
          </a:p>
          <a:p>
            <a:r>
              <a:rPr lang="en-GB" sz="1000" dirty="0" err="1"/>
              <a:t>Seller_email_address</a:t>
            </a:r>
            <a:endParaRPr lang="en-GB" sz="10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6907222" y="510341"/>
            <a:ext cx="154503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28343" y="110872"/>
            <a:ext cx="1834263" cy="1299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Shopper_delivery_addresses</a:t>
            </a:r>
          </a:p>
          <a:p>
            <a:r>
              <a:rPr lang="en-GB" sz="1000" u="sng" dirty="0"/>
              <a:t>Delivery_address_id</a:t>
            </a:r>
            <a:endParaRPr lang="en-GB" sz="1000" dirty="0"/>
          </a:p>
          <a:p>
            <a:r>
              <a:rPr lang="en-GB" sz="1000" dirty="0"/>
              <a:t>Delivery_address_line1</a:t>
            </a:r>
          </a:p>
          <a:p>
            <a:r>
              <a:rPr lang="en-GB" sz="1000" dirty="0"/>
              <a:t>Delivery_address_line2</a:t>
            </a:r>
          </a:p>
          <a:p>
            <a:r>
              <a:rPr lang="en-GB" sz="1000" dirty="0"/>
              <a:t>Delivery_address_line3</a:t>
            </a:r>
          </a:p>
          <a:p>
            <a:r>
              <a:rPr lang="en-GB" sz="1000" dirty="0"/>
              <a:t>Delivery_county</a:t>
            </a:r>
          </a:p>
          <a:p>
            <a:r>
              <a:rPr lang="en-GB" sz="1000" dirty="0"/>
              <a:t>Delivery_post_code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81555" y="379752"/>
            <a:ext cx="1880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961173" y="257286"/>
            <a:ext cx="1651281" cy="868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Shopper_payment_cards</a:t>
            </a:r>
          </a:p>
          <a:p>
            <a:r>
              <a:rPr lang="en-GB" sz="1000" u="sng" dirty="0"/>
              <a:t>Payment_card_id</a:t>
            </a:r>
            <a:endParaRPr lang="en-GB" sz="1000" dirty="0"/>
          </a:p>
          <a:p>
            <a:r>
              <a:rPr lang="en-GB" sz="1000" dirty="0"/>
              <a:t>Card_type</a:t>
            </a:r>
          </a:p>
          <a:p>
            <a:r>
              <a:rPr lang="en-GB" sz="1000" dirty="0"/>
              <a:t>Card_number</a:t>
            </a:r>
          </a:p>
          <a:p>
            <a:endParaRPr lang="en-GB" sz="1200" dirty="0"/>
          </a:p>
        </p:txBody>
      </p:sp>
      <p:grpSp>
        <p:nvGrpSpPr>
          <p:cNvPr id="53" name="Group 52"/>
          <p:cNvGrpSpPr/>
          <p:nvPr/>
        </p:nvGrpSpPr>
        <p:grpSpPr>
          <a:xfrm rot="10800000">
            <a:off x="10202607" y="4245075"/>
            <a:ext cx="441321" cy="1056092"/>
            <a:chOff x="5428281" y="3837709"/>
            <a:chExt cx="267346" cy="65127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61725" y="5683636"/>
            <a:ext cx="539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Orinoco online electronics retailer</a:t>
            </a:r>
            <a:endParaRPr lang="en-US" sz="2800" u="sng" dirty="0"/>
          </a:p>
        </p:txBody>
      </p:sp>
      <p:grpSp>
        <p:nvGrpSpPr>
          <p:cNvPr id="66" name="Group 65"/>
          <p:cNvGrpSpPr/>
          <p:nvPr/>
        </p:nvGrpSpPr>
        <p:grpSpPr>
          <a:xfrm rot="5400000">
            <a:off x="4484606" y="468268"/>
            <a:ext cx="267346" cy="708435"/>
            <a:chOff x="5428281" y="3837709"/>
            <a:chExt cx="267346" cy="65127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9598156" y="404191"/>
            <a:ext cx="144616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7287423" y="4993590"/>
            <a:ext cx="1393202" cy="690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Categories</a:t>
            </a:r>
          </a:p>
          <a:p>
            <a:r>
              <a:rPr lang="en-GB" sz="1000" u="sng" dirty="0"/>
              <a:t>Category_id</a:t>
            </a:r>
          </a:p>
          <a:p>
            <a:r>
              <a:rPr lang="en-GB" sz="1000" dirty="0"/>
              <a:t>Category_code</a:t>
            </a:r>
          </a:p>
          <a:p>
            <a:r>
              <a:rPr lang="en-GB" sz="1000" dirty="0"/>
              <a:t>Category_description</a:t>
            </a:r>
          </a:p>
          <a:p>
            <a:endParaRPr lang="en-GB" sz="1200" dirty="0"/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7261605" y="5213900"/>
            <a:ext cx="141902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 rot="10800000">
            <a:off x="7769216" y="4360566"/>
            <a:ext cx="405051" cy="690047"/>
            <a:chOff x="5428281" y="3837709"/>
            <a:chExt cx="267346" cy="651279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4949113" y="497657"/>
            <a:ext cx="1629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417597" y="2709017"/>
            <a:ext cx="298123" cy="527050"/>
            <a:chOff x="7485162" y="3502036"/>
            <a:chExt cx="298123" cy="52705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61725" y="6225503"/>
            <a:ext cx="61861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Entity Relationship Diagram</a:t>
            </a:r>
          </a:p>
          <a:p>
            <a:r>
              <a:rPr lang="en-US" sz="1400" b="1" dirty="0"/>
              <a:t>(Also see accompanying </a:t>
            </a:r>
            <a:r>
              <a:rPr lang="en-US" sz="1400" b="1"/>
              <a:t>notes about </a:t>
            </a:r>
            <a:r>
              <a:rPr lang="en-US" sz="1400" b="1" dirty="0"/>
              <a:t>the database)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41980" y="1841150"/>
            <a:ext cx="1693360" cy="82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 err="1"/>
              <a:t>Shopper_baskets</a:t>
            </a:r>
            <a:endParaRPr lang="en-GB" sz="1000" dirty="0"/>
          </a:p>
          <a:p>
            <a:r>
              <a:rPr lang="en-GB" sz="1000" u="sng" dirty="0" err="1"/>
              <a:t>Basket_id</a:t>
            </a:r>
            <a:endParaRPr lang="en-GB" sz="1000" u="sng" dirty="0"/>
          </a:p>
          <a:p>
            <a:r>
              <a:rPr lang="en-GB" sz="1000" dirty="0"/>
              <a:t>*</a:t>
            </a:r>
            <a:r>
              <a:rPr lang="en-GB" sz="1000" dirty="0" err="1"/>
              <a:t>Shopper_id</a:t>
            </a:r>
            <a:endParaRPr lang="en-GB" sz="1000" dirty="0"/>
          </a:p>
          <a:p>
            <a:r>
              <a:rPr lang="en-GB" sz="1000" dirty="0" err="1"/>
              <a:t>Basket_created_date_time</a:t>
            </a:r>
            <a:endParaRPr lang="en-GB" sz="1000" dirty="0"/>
          </a:p>
          <a:p>
            <a:endParaRPr lang="en-GB" sz="1200" dirty="0"/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45598" y="2071440"/>
            <a:ext cx="1699753" cy="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85592" y="3205020"/>
            <a:ext cx="1364081" cy="129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Basket_contents</a:t>
            </a:r>
            <a:endParaRPr lang="en-GB" sz="1200" dirty="0"/>
          </a:p>
          <a:p>
            <a:r>
              <a:rPr lang="en-GB" sz="1200" u="sng" dirty="0"/>
              <a:t>*</a:t>
            </a:r>
            <a:r>
              <a:rPr lang="en-GB" sz="1200" u="sng" dirty="0" err="1"/>
              <a:t>Basket_Id</a:t>
            </a:r>
            <a:endParaRPr lang="en-GB" sz="1200" u="sng" dirty="0"/>
          </a:p>
          <a:p>
            <a:r>
              <a:rPr lang="en-GB" sz="1200" dirty="0"/>
              <a:t>*</a:t>
            </a:r>
            <a:r>
              <a:rPr lang="en-GB" sz="1200" u="sng" dirty="0" err="1"/>
              <a:t>Product_Id</a:t>
            </a:r>
            <a:endParaRPr lang="en-GB" sz="1200" dirty="0"/>
          </a:p>
          <a:p>
            <a:r>
              <a:rPr lang="en-GB" sz="1200" dirty="0"/>
              <a:t>*</a:t>
            </a:r>
            <a:r>
              <a:rPr lang="en-GB" sz="1200" dirty="0" err="1"/>
              <a:t>Seller_id</a:t>
            </a:r>
            <a:endParaRPr lang="en-GB" sz="1200" dirty="0"/>
          </a:p>
          <a:p>
            <a:r>
              <a:rPr lang="en-GB" sz="1200" dirty="0"/>
              <a:t>Quantity</a:t>
            </a:r>
          </a:p>
          <a:p>
            <a:r>
              <a:rPr lang="en-GB" sz="1200" dirty="0"/>
              <a:t>Price</a:t>
            </a:r>
          </a:p>
        </p:txBody>
      </p: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85592" y="3506809"/>
            <a:ext cx="136408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73908" y="2670600"/>
            <a:ext cx="267346" cy="550277"/>
            <a:chOff x="5428281" y="3837709"/>
            <a:chExt cx="267346" cy="65127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 rot="20607673">
            <a:off x="6091057" y="2090591"/>
            <a:ext cx="1312475" cy="1220229"/>
            <a:chOff x="8440284" y="3323971"/>
            <a:chExt cx="1077941" cy="848823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8544166" y="3323971"/>
              <a:ext cx="974059" cy="727496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591549" y="3950976"/>
              <a:ext cx="82188" cy="2218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8440284" y="3950975"/>
              <a:ext cx="233455" cy="246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445527" y="3712324"/>
            <a:ext cx="3064251" cy="267346"/>
            <a:chOff x="3142538" y="4428166"/>
            <a:chExt cx="3503586" cy="267346"/>
          </a:xfrm>
        </p:grpSpPr>
        <p:cxnSp>
          <p:nvCxnSpPr>
            <p:cNvPr id="99" name="Straight Arrow Connector 98"/>
            <p:cNvCxnSpPr>
              <a:cxnSpLocks/>
            </p:cNvCxnSpPr>
            <p:nvPr/>
          </p:nvCxnSpPr>
          <p:spPr>
            <a:xfrm flipH="1">
              <a:off x="3142540" y="4525587"/>
              <a:ext cx="3503584" cy="27069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>
              <a:off x="3186964" y="4383740"/>
              <a:ext cx="123987" cy="2128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3182779" y="4512423"/>
              <a:ext cx="142848" cy="2233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8CC615-9789-4C14-9745-4015F2E71C72}"/>
              </a:ext>
            </a:extLst>
          </p:cNvPr>
          <p:cNvCxnSpPr>
            <a:cxnSpLocks/>
          </p:cNvCxnSpPr>
          <p:nvPr/>
        </p:nvCxnSpPr>
        <p:spPr>
          <a:xfrm flipV="1">
            <a:off x="1961589" y="866432"/>
            <a:ext cx="914169" cy="15584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A81EF38-D155-4674-856E-70092B4A5E20}"/>
              </a:ext>
            </a:extLst>
          </p:cNvPr>
          <p:cNvCxnSpPr>
            <a:cxnSpLocks/>
          </p:cNvCxnSpPr>
          <p:nvPr/>
        </p:nvCxnSpPr>
        <p:spPr>
          <a:xfrm>
            <a:off x="2662921" y="866934"/>
            <a:ext cx="212840" cy="123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F7798F-0859-4609-966A-8B9D9FA097C4}"/>
              </a:ext>
            </a:extLst>
          </p:cNvPr>
          <p:cNvCxnSpPr>
            <a:cxnSpLocks/>
          </p:cNvCxnSpPr>
          <p:nvPr/>
        </p:nvCxnSpPr>
        <p:spPr>
          <a:xfrm flipV="1">
            <a:off x="2652430" y="723574"/>
            <a:ext cx="223330" cy="142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BC4B5C-AB1C-41F0-89D7-CB5A33C01497}"/>
              </a:ext>
            </a:extLst>
          </p:cNvPr>
          <p:cNvGrpSpPr/>
          <p:nvPr/>
        </p:nvGrpSpPr>
        <p:grpSpPr>
          <a:xfrm>
            <a:off x="3423373" y="1292551"/>
            <a:ext cx="284724" cy="543486"/>
            <a:chOff x="7485162" y="3502036"/>
            <a:chExt cx="298123" cy="52705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6D5C99-03C5-4CDF-BF3A-578D08665FCD}"/>
                </a:ext>
              </a:extLst>
            </p:cNvPr>
            <p:cNvCxnSpPr/>
            <p:nvPr/>
          </p:nvCxnSpPr>
          <p:spPr>
            <a:xfrm flipV="1">
              <a:off x="7623422" y="3502038"/>
              <a:ext cx="560" cy="52704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22AAB20-2271-4065-8722-55A05F78FD7A}"/>
                </a:ext>
              </a:extLst>
            </p:cNvPr>
            <p:cNvCxnSpPr/>
            <p:nvPr/>
          </p:nvCxnSpPr>
          <p:spPr>
            <a:xfrm flipH="1" flipV="1">
              <a:off x="7485162" y="3502036"/>
              <a:ext cx="133674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A04F14-5321-4EBB-B920-8F64B3A75DE4}"/>
                </a:ext>
              </a:extLst>
            </p:cNvPr>
            <p:cNvCxnSpPr/>
            <p:nvPr/>
          </p:nvCxnSpPr>
          <p:spPr>
            <a:xfrm flipV="1">
              <a:off x="7623422" y="3502036"/>
              <a:ext cx="159863" cy="13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C897B-CBBE-4580-B76A-5A69F2539B28}"/>
              </a:ext>
            </a:extLst>
          </p:cNvPr>
          <p:cNvCxnSpPr>
            <a:cxnSpLocks/>
          </p:cNvCxnSpPr>
          <p:nvPr/>
        </p:nvCxnSpPr>
        <p:spPr>
          <a:xfrm>
            <a:off x="3969030" y="1086209"/>
            <a:ext cx="805794" cy="461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0F083B-A657-4FC4-964D-4EFBF6238F4F}"/>
              </a:ext>
            </a:extLst>
          </p:cNvPr>
          <p:cNvGrpSpPr/>
          <p:nvPr/>
        </p:nvGrpSpPr>
        <p:grpSpPr>
          <a:xfrm rot="5400000">
            <a:off x="2050238" y="1845028"/>
            <a:ext cx="267346" cy="881726"/>
            <a:chOff x="5428281" y="3837709"/>
            <a:chExt cx="267346" cy="651279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9999F7-D979-4BBA-AD7F-D60C18421FD4}"/>
                </a:ext>
              </a:extLst>
            </p:cNvPr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5D60C3-C0F7-42FE-B0B6-2F94797C57E7}"/>
                </a:ext>
              </a:extLst>
            </p:cNvPr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F19B3B-CAF6-4A0B-A95E-6D3F52EAACBF}"/>
                </a:ext>
              </a:extLst>
            </p:cNvPr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5C73E-B575-446E-9930-8430CB408BB3}"/>
              </a:ext>
            </a:extLst>
          </p:cNvPr>
          <p:cNvCxnSpPr>
            <a:cxnSpLocks/>
          </p:cNvCxnSpPr>
          <p:nvPr/>
        </p:nvCxnSpPr>
        <p:spPr>
          <a:xfrm>
            <a:off x="4599104" y="1454466"/>
            <a:ext cx="114312" cy="256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C7CA26-76B3-49BD-B1BF-CB27C10E3FE2}"/>
              </a:ext>
            </a:extLst>
          </p:cNvPr>
          <p:cNvCxnSpPr>
            <a:cxnSpLocks/>
          </p:cNvCxnSpPr>
          <p:nvPr/>
        </p:nvCxnSpPr>
        <p:spPr>
          <a:xfrm>
            <a:off x="4610679" y="1454466"/>
            <a:ext cx="2957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F0FD1D38-C634-4285-8D57-4B5081C918E2}"/>
              </a:ext>
            </a:extLst>
          </p:cNvPr>
          <p:cNvSpPr/>
          <p:nvPr/>
        </p:nvSpPr>
        <p:spPr>
          <a:xfrm>
            <a:off x="4461196" y="74373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129DA34B-6612-4C79-99E0-DE8D3D0855D1}"/>
              </a:ext>
            </a:extLst>
          </p:cNvPr>
          <p:cNvSpPr/>
          <p:nvPr/>
        </p:nvSpPr>
        <p:spPr>
          <a:xfrm>
            <a:off x="2456262" y="786388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B62719C-BF6B-4FD8-A58A-99E239500686}"/>
              </a:ext>
            </a:extLst>
          </p:cNvPr>
          <p:cNvCxnSpPr/>
          <p:nvPr/>
        </p:nvCxnSpPr>
        <p:spPr>
          <a:xfrm rot="16200000">
            <a:off x="7185719" y="6230236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8D9BAD-08D6-4E62-B7A6-2B4A0F8E8F1E}"/>
              </a:ext>
            </a:extLst>
          </p:cNvPr>
          <p:cNvCxnSpPr/>
          <p:nvPr/>
        </p:nvCxnSpPr>
        <p:spPr>
          <a:xfrm rot="16200000" flipH="1">
            <a:off x="7458170" y="6627174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54C46B9-DB05-423B-9B6F-6691BF11A04F}"/>
              </a:ext>
            </a:extLst>
          </p:cNvPr>
          <p:cNvCxnSpPr/>
          <p:nvPr/>
        </p:nvCxnSpPr>
        <p:spPr>
          <a:xfrm rot="16200000">
            <a:off x="7443494" y="6488000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164D131-C647-4A0A-BEFA-8DE86FF41E56}"/>
              </a:ext>
            </a:extLst>
          </p:cNvPr>
          <p:cNvCxnSpPr/>
          <p:nvPr/>
        </p:nvCxnSpPr>
        <p:spPr>
          <a:xfrm rot="16200000">
            <a:off x="7180735" y="5825907"/>
            <a:ext cx="0" cy="881725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0F4929-7592-4664-8A68-1F4E17E1C32A}"/>
              </a:ext>
            </a:extLst>
          </p:cNvPr>
          <p:cNvCxnSpPr/>
          <p:nvPr/>
        </p:nvCxnSpPr>
        <p:spPr>
          <a:xfrm rot="16200000" flipH="1">
            <a:off x="7453186" y="6222845"/>
            <a:ext cx="123987" cy="212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9E48905-65A8-4436-9178-20C089F29D6A}"/>
              </a:ext>
            </a:extLst>
          </p:cNvPr>
          <p:cNvCxnSpPr/>
          <p:nvPr/>
        </p:nvCxnSpPr>
        <p:spPr>
          <a:xfrm rot="16200000">
            <a:off x="7438510" y="6083671"/>
            <a:ext cx="142848" cy="223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9D34681F-A0BE-4C9F-A6FC-D9B9F75D2D78}"/>
              </a:ext>
            </a:extLst>
          </p:cNvPr>
          <p:cNvSpPr/>
          <p:nvPr/>
        </p:nvSpPr>
        <p:spPr>
          <a:xfrm>
            <a:off x="7202101" y="6186726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60826-4E38-459B-BD75-840780C90578}"/>
              </a:ext>
            </a:extLst>
          </p:cNvPr>
          <p:cNvSpPr txBox="1"/>
          <p:nvPr/>
        </p:nvSpPr>
        <p:spPr>
          <a:xfrm>
            <a:off x="7731720" y="6466221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to many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79216-A657-4A5D-B36B-4CDB588E5418}"/>
              </a:ext>
            </a:extLst>
          </p:cNvPr>
          <p:cNvSpPr txBox="1"/>
          <p:nvPr/>
        </p:nvSpPr>
        <p:spPr>
          <a:xfrm>
            <a:off x="7707240" y="6064065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 to many</a:t>
            </a: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182A3691-5246-4104-8D03-B80D99F2572E}"/>
              </a:ext>
            </a:extLst>
          </p:cNvPr>
          <p:cNvSpPr/>
          <p:nvPr/>
        </p:nvSpPr>
        <p:spPr>
          <a:xfrm>
            <a:off x="3467724" y="1474002"/>
            <a:ext cx="202130" cy="16861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4B555551-1005-4A9D-84ED-9B5DFBC45BA4}"/>
              </a:ext>
            </a:extLst>
          </p:cNvPr>
          <p:cNvSpPr/>
          <p:nvPr/>
        </p:nvSpPr>
        <p:spPr>
          <a:xfrm>
            <a:off x="1951186" y="2205008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A5429D05-7B5B-414D-B1D8-D5BF83569957}"/>
              </a:ext>
            </a:extLst>
          </p:cNvPr>
          <p:cNvSpPr/>
          <p:nvPr/>
        </p:nvSpPr>
        <p:spPr>
          <a:xfrm rot="20607673">
            <a:off x="6462596" y="2886091"/>
            <a:ext cx="185897" cy="145324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BAEFBE5A-9510-4FAA-ACD0-C743D3C1765D}"/>
              </a:ext>
            </a:extLst>
          </p:cNvPr>
          <p:cNvSpPr/>
          <p:nvPr/>
        </p:nvSpPr>
        <p:spPr>
          <a:xfrm>
            <a:off x="10353742" y="4555266"/>
            <a:ext cx="187850" cy="2224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BC96A820-36AA-4A88-B3C2-D5FC4C6EB381}"/>
              </a:ext>
            </a:extLst>
          </p:cNvPr>
          <p:cNvSpPr/>
          <p:nvPr/>
        </p:nvSpPr>
        <p:spPr>
          <a:xfrm>
            <a:off x="5464655" y="2862842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968BF66E-055F-479A-95EB-8A9B594F3A72}"/>
              </a:ext>
            </a:extLst>
          </p:cNvPr>
          <p:cNvSpPr/>
          <p:nvPr/>
        </p:nvSpPr>
        <p:spPr>
          <a:xfrm>
            <a:off x="1680526" y="3770429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EC2C817-8AF9-CC46-B660-DB294DE407AD}"/>
              </a:ext>
            </a:extLst>
          </p:cNvPr>
          <p:cNvSpPr/>
          <p:nvPr/>
        </p:nvSpPr>
        <p:spPr>
          <a:xfrm>
            <a:off x="4509780" y="3205643"/>
            <a:ext cx="1945425" cy="1089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err="1"/>
              <a:t>Product_sellers</a:t>
            </a:r>
            <a:endParaRPr lang="en-GB" sz="1200" dirty="0"/>
          </a:p>
          <a:p>
            <a:r>
              <a:rPr lang="en-GB" sz="1200" u="sng" dirty="0"/>
              <a:t>*</a:t>
            </a:r>
            <a:r>
              <a:rPr lang="en-GB" sz="1200" u="sng" dirty="0" err="1"/>
              <a:t>Product_id</a:t>
            </a:r>
            <a:endParaRPr lang="en-GB" sz="1200" u="sng" dirty="0"/>
          </a:p>
          <a:p>
            <a:r>
              <a:rPr lang="en-GB" sz="1200" u="sng" dirty="0"/>
              <a:t>*</a:t>
            </a:r>
            <a:r>
              <a:rPr lang="en-GB" sz="1200" u="sng" dirty="0" err="1"/>
              <a:t>Seller_id</a:t>
            </a:r>
            <a:endParaRPr lang="en-GB" sz="1200" u="sng" dirty="0"/>
          </a:p>
          <a:p>
            <a:r>
              <a:rPr lang="en-GB" sz="1200" dirty="0"/>
              <a:t>Price</a:t>
            </a:r>
          </a:p>
          <a:p>
            <a:endParaRPr lang="en-GB" sz="12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2051CE-DF20-FA40-BF18-B021833DAA8D}"/>
              </a:ext>
            </a:extLst>
          </p:cNvPr>
          <p:cNvCxnSpPr/>
          <p:nvPr/>
        </p:nvCxnSpPr>
        <p:spPr>
          <a:xfrm flipV="1">
            <a:off x="4498205" y="3470580"/>
            <a:ext cx="193920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8EC470-4F33-EC48-BCD8-EED069539965}"/>
              </a:ext>
            </a:extLst>
          </p:cNvPr>
          <p:cNvCxnSpPr>
            <a:cxnSpLocks/>
          </p:cNvCxnSpPr>
          <p:nvPr/>
        </p:nvCxnSpPr>
        <p:spPr>
          <a:xfrm flipV="1">
            <a:off x="9750556" y="556591"/>
            <a:ext cx="144616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4D5C26B1-22B5-0E4D-B15B-68AE28D65149}"/>
              </a:ext>
            </a:extLst>
          </p:cNvPr>
          <p:cNvSpPr/>
          <p:nvPr/>
        </p:nvSpPr>
        <p:spPr>
          <a:xfrm>
            <a:off x="9513516" y="5180478"/>
            <a:ext cx="1742704" cy="908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Answers</a:t>
            </a:r>
          </a:p>
          <a:p>
            <a:r>
              <a:rPr lang="en-GB" sz="1000" u="sng" dirty="0"/>
              <a:t>Answer_number</a:t>
            </a:r>
          </a:p>
          <a:p>
            <a:r>
              <a:rPr lang="en-GB" sz="1000" dirty="0"/>
              <a:t>Answers_for_questions</a:t>
            </a:r>
          </a:p>
          <a:p>
            <a:r>
              <a:rPr lang="en-GB" sz="1000" dirty="0"/>
              <a:t>Date_time_answers_posted</a:t>
            </a:r>
          </a:p>
          <a:p>
            <a:r>
              <a:rPr lang="en-GB" sz="1000" dirty="0"/>
              <a:t>*Question_number</a:t>
            </a:r>
          </a:p>
          <a:p>
            <a:endParaRPr lang="en-GB" sz="1200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8CEF229-E07E-B94F-92AA-1F873D633ADB}"/>
              </a:ext>
            </a:extLst>
          </p:cNvPr>
          <p:cNvCxnSpPr>
            <a:cxnSpLocks/>
          </p:cNvCxnSpPr>
          <p:nvPr/>
        </p:nvCxnSpPr>
        <p:spPr>
          <a:xfrm>
            <a:off x="9513516" y="5407833"/>
            <a:ext cx="1742704" cy="65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650B72-85A9-6E48-8C7B-F216E5B522E3}"/>
              </a:ext>
            </a:extLst>
          </p:cNvPr>
          <p:cNvCxnSpPr>
            <a:cxnSpLocks/>
          </p:cNvCxnSpPr>
          <p:nvPr/>
        </p:nvCxnSpPr>
        <p:spPr>
          <a:xfrm flipV="1">
            <a:off x="9750556" y="556591"/>
            <a:ext cx="144616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D1A57345-6125-B647-AC84-BC541EEE2AA5}"/>
              </a:ext>
            </a:extLst>
          </p:cNvPr>
          <p:cNvSpPr/>
          <p:nvPr/>
        </p:nvSpPr>
        <p:spPr>
          <a:xfrm>
            <a:off x="9629709" y="189495"/>
            <a:ext cx="2035961" cy="896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Seller_reviews</a:t>
            </a:r>
          </a:p>
          <a:p>
            <a:r>
              <a:rPr lang="en-GB" sz="1000" u="sng" dirty="0"/>
              <a:t>Seller_review_number</a:t>
            </a:r>
          </a:p>
          <a:p>
            <a:r>
              <a:rPr lang="en-GB" sz="1000" dirty="0"/>
              <a:t>Reviews_about_sellers</a:t>
            </a:r>
          </a:p>
          <a:p>
            <a:r>
              <a:rPr lang="en-GB" sz="1000" dirty="0"/>
              <a:t>Seller_star_rating</a:t>
            </a:r>
          </a:p>
          <a:p>
            <a:r>
              <a:rPr lang="en-GB" sz="1000" dirty="0"/>
              <a:t>Date_time_feedback_submitted</a:t>
            </a:r>
          </a:p>
          <a:p>
            <a:endParaRPr lang="en-GB" sz="1000" dirty="0"/>
          </a:p>
          <a:p>
            <a:endParaRPr lang="en-GB" sz="1200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20AAE68-9564-994A-9EB8-1E192FDF88A7}"/>
              </a:ext>
            </a:extLst>
          </p:cNvPr>
          <p:cNvCxnSpPr>
            <a:cxnSpLocks/>
          </p:cNvCxnSpPr>
          <p:nvPr/>
        </p:nvCxnSpPr>
        <p:spPr>
          <a:xfrm flipV="1">
            <a:off x="9598559" y="452394"/>
            <a:ext cx="206711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99ACB19-AB8C-7145-AFD1-784871C0852A}"/>
              </a:ext>
            </a:extLst>
          </p:cNvPr>
          <p:cNvCxnSpPr>
            <a:cxnSpLocks/>
          </p:cNvCxnSpPr>
          <p:nvPr/>
        </p:nvCxnSpPr>
        <p:spPr>
          <a:xfrm flipV="1">
            <a:off x="9418745" y="1977903"/>
            <a:ext cx="138874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459702FD-BD6C-D544-B3F7-F15EE1B2AFDD}"/>
              </a:ext>
            </a:extLst>
          </p:cNvPr>
          <p:cNvSpPr/>
          <p:nvPr/>
        </p:nvSpPr>
        <p:spPr>
          <a:xfrm>
            <a:off x="9327286" y="1689380"/>
            <a:ext cx="2260341" cy="89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Product_reviews</a:t>
            </a:r>
          </a:p>
          <a:p>
            <a:r>
              <a:rPr lang="en-GB" sz="1000" u="sng" dirty="0"/>
              <a:t>Product_review_number</a:t>
            </a:r>
          </a:p>
          <a:p>
            <a:r>
              <a:rPr lang="en-GB" sz="1000" dirty="0"/>
              <a:t>Reviews_about_sellers</a:t>
            </a:r>
          </a:p>
          <a:p>
            <a:r>
              <a:rPr lang="en-GB" sz="1000" dirty="0"/>
              <a:t>Product_star_rating</a:t>
            </a:r>
          </a:p>
          <a:p>
            <a:r>
              <a:rPr lang="en-GB" sz="1000" dirty="0"/>
              <a:t>Date_time_feedback_submitted</a:t>
            </a:r>
          </a:p>
          <a:p>
            <a:endParaRPr lang="en-GB" sz="12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3E5C47F-5877-194B-91A7-706347837ADA}"/>
              </a:ext>
            </a:extLst>
          </p:cNvPr>
          <p:cNvCxnSpPr>
            <a:cxnSpLocks/>
          </p:cNvCxnSpPr>
          <p:nvPr/>
        </p:nvCxnSpPr>
        <p:spPr>
          <a:xfrm flipV="1">
            <a:off x="9327285" y="1950378"/>
            <a:ext cx="226034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8FD33C7-F295-784B-9B89-AED6AE3D0AE9}"/>
              </a:ext>
            </a:extLst>
          </p:cNvPr>
          <p:cNvCxnSpPr>
            <a:cxnSpLocks/>
          </p:cNvCxnSpPr>
          <p:nvPr/>
        </p:nvCxnSpPr>
        <p:spPr>
          <a:xfrm flipV="1">
            <a:off x="10276925" y="3795332"/>
            <a:ext cx="138874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9746C4E7-5AEA-0047-98ED-1AE209376CCC}"/>
              </a:ext>
            </a:extLst>
          </p:cNvPr>
          <p:cNvSpPr/>
          <p:nvPr/>
        </p:nvSpPr>
        <p:spPr>
          <a:xfrm>
            <a:off x="9563332" y="3506808"/>
            <a:ext cx="1716163" cy="738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/>
              <a:t>Questions</a:t>
            </a:r>
          </a:p>
          <a:p>
            <a:r>
              <a:rPr lang="en-GB" sz="1000" u="sng" dirty="0"/>
              <a:t>Question_number</a:t>
            </a:r>
          </a:p>
          <a:p>
            <a:r>
              <a:rPr lang="en-GB" sz="1000" dirty="0"/>
              <a:t>Questions_about_products</a:t>
            </a:r>
          </a:p>
          <a:p>
            <a:r>
              <a:rPr lang="en-GB" sz="1000" dirty="0"/>
              <a:t>Date_time_question_asked</a:t>
            </a:r>
          </a:p>
          <a:p>
            <a:endParaRPr lang="en-GB" sz="12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FD1634B-E9F2-2341-B532-0880251480C1}"/>
              </a:ext>
            </a:extLst>
          </p:cNvPr>
          <p:cNvCxnSpPr>
            <a:cxnSpLocks/>
          </p:cNvCxnSpPr>
          <p:nvPr/>
        </p:nvCxnSpPr>
        <p:spPr>
          <a:xfrm flipV="1">
            <a:off x="9567415" y="3715333"/>
            <a:ext cx="17120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2CD227-A0DD-3B4B-BF1D-7B8B79D04211}"/>
              </a:ext>
            </a:extLst>
          </p:cNvPr>
          <p:cNvGrpSpPr/>
          <p:nvPr/>
        </p:nvGrpSpPr>
        <p:grpSpPr>
          <a:xfrm rot="5400000">
            <a:off x="8909826" y="3400261"/>
            <a:ext cx="405051" cy="917134"/>
            <a:chOff x="5428281" y="3837709"/>
            <a:chExt cx="267346" cy="651279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29C27A3-B9E9-0A4B-BC85-E3D25590B68B}"/>
                </a:ext>
              </a:extLst>
            </p:cNvPr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C4E2FD-EC1C-F54A-A2BA-D0BB021CC22B}"/>
                </a:ext>
              </a:extLst>
            </p:cNvPr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184052-2B9E-C045-819A-9B6FE6B24B3E}"/>
                </a:ext>
              </a:extLst>
            </p:cNvPr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4696C3-24C6-8749-A5F2-E5ECD1E532B8}"/>
              </a:ext>
            </a:extLst>
          </p:cNvPr>
          <p:cNvGrpSpPr/>
          <p:nvPr/>
        </p:nvGrpSpPr>
        <p:grpSpPr>
          <a:xfrm rot="5400000">
            <a:off x="8834921" y="68040"/>
            <a:ext cx="405051" cy="1243303"/>
            <a:chOff x="5428281" y="3837709"/>
            <a:chExt cx="267346" cy="651279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A1E9B33-F341-0740-B89A-A85DC352192E}"/>
                </a:ext>
              </a:extLst>
            </p:cNvPr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8A257F4-8736-0E4D-A0C6-340E0FE3A6D7}"/>
                </a:ext>
              </a:extLst>
            </p:cNvPr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C455BE5-0CDC-AD40-AFCA-5F18B338367B}"/>
                </a:ext>
              </a:extLst>
            </p:cNvPr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8F175D4-87E6-C942-8972-454EA2445425}"/>
              </a:ext>
            </a:extLst>
          </p:cNvPr>
          <p:cNvGrpSpPr/>
          <p:nvPr/>
        </p:nvGrpSpPr>
        <p:grpSpPr>
          <a:xfrm rot="2713943">
            <a:off x="8786207" y="2294641"/>
            <a:ext cx="405051" cy="1369034"/>
            <a:chOff x="5428281" y="3837709"/>
            <a:chExt cx="267346" cy="65127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4A2E357-0632-F347-B842-36BDD65C6AA3}"/>
                </a:ext>
              </a:extLst>
            </p:cNvPr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D7B90CA-414F-8A47-BC17-B5FA454442DC}"/>
                </a:ext>
              </a:extLst>
            </p:cNvPr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5191909-B792-4144-86F7-88EB8C2A213F}"/>
                </a:ext>
              </a:extLst>
            </p:cNvPr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FD3959D-4F3B-9441-AB39-8E69329FD492}"/>
              </a:ext>
            </a:extLst>
          </p:cNvPr>
          <p:cNvGrpSpPr/>
          <p:nvPr/>
        </p:nvGrpSpPr>
        <p:grpSpPr>
          <a:xfrm rot="5400000">
            <a:off x="6867568" y="3531663"/>
            <a:ext cx="267346" cy="881726"/>
            <a:chOff x="5428281" y="3837709"/>
            <a:chExt cx="267346" cy="651279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CBC38A91-97FB-C14C-8678-EA2EB44F64F0}"/>
                </a:ext>
              </a:extLst>
            </p:cNvPr>
            <p:cNvCxnSpPr/>
            <p:nvPr/>
          </p:nvCxnSpPr>
          <p:spPr>
            <a:xfrm>
              <a:off x="5552770" y="3837709"/>
              <a:ext cx="0" cy="65127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20562EE-7853-3C42-BFE1-24C8F4A82D99}"/>
                </a:ext>
              </a:extLst>
            </p:cNvPr>
            <p:cNvCxnSpPr/>
            <p:nvPr/>
          </p:nvCxnSpPr>
          <p:spPr>
            <a:xfrm flipH="1">
              <a:off x="5428281" y="4331776"/>
              <a:ext cx="123987" cy="1572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23DFFA2-FC2F-B346-A64C-05BF0039E41C}"/>
                </a:ext>
              </a:extLst>
            </p:cNvPr>
            <p:cNvCxnSpPr/>
            <p:nvPr/>
          </p:nvCxnSpPr>
          <p:spPr>
            <a:xfrm>
              <a:off x="5552779" y="4324027"/>
              <a:ext cx="142848" cy="1649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Flowchart: Connector 129">
            <a:extLst>
              <a:ext uri="{FF2B5EF4-FFF2-40B4-BE49-F238E27FC236}">
                <a16:creationId xmlns:a16="http://schemas.microsoft.com/office/drawing/2014/main" id="{90BB5224-4E0A-D649-B143-0294F86B6A66}"/>
              </a:ext>
            </a:extLst>
          </p:cNvPr>
          <p:cNvSpPr/>
          <p:nvPr/>
        </p:nvSpPr>
        <p:spPr>
          <a:xfrm>
            <a:off x="6820794" y="3881082"/>
            <a:ext cx="211642" cy="16351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Flowchart: Connector 129">
            <a:extLst>
              <a:ext uri="{FF2B5EF4-FFF2-40B4-BE49-F238E27FC236}">
                <a16:creationId xmlns:a16="http://schemas.microsoft.com/office/drawing/2014/main" id="{F02121F5-E059-DF42-A5B9-8FD2B9A8ADA0}"/>
              </a:ext>
            </a:extLst>
          </p:cNvPr>
          <p:cNvSpPr/>
          <p:nvPr/>
        </p:nvSpPr>
        <p:spPr>
          <a:xfrm rot="17975744">
            <a:off x="8766945" y="2995385"/>
            <a:ext cx="223035" cy="1896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Flowchart: Connector 129">
            <a:extLst>
              <a:ext uri="{FF2B5EF4-FFF2-40B4-BE49-F238E27FC236}">
                <a16:creationId xmlns:a16="http://schemas.microsoft.com/office/drawing/2014/main" id="{9286F76D-FFF6-D948-8B7A-A1F790A7A342}"/>
              </a:ext>
            </a:extLst>
          </p:cNvPr>
          <p:cNvSpPr/>
          <p:nvPr/>
        </p:nvSpPr>
        <p:spPr>
          <a:xfrm rot="16200000">
            <a:off x="8804282" y="571542"/>
            <a:ext cx="187850" cy="2224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Flowchart: Connector 129">
            <a:extLst>
              <a:ext uri="{FF2B5EF4-FFF2-40B4-BE49-F238E27FC236}">
                <a16:creationId xmlns:a16="http://schemas.microsoft.com/office/drawing/2014/main" id="{18A49128-A6DC-1847-AAB8-0D6822665443}"/>
              </a:ext>
            </a:extLst>
          </p:cNvPr>
          <p:cNvSpPr/>
          <p:nvPr/>
        </p:nvSpPr>
        <p:spPr>
          <a:xfrm rot="10460334">
            <a:off x="8975671" y="3752614"/>
            <a:ext cx="223035" cy="1896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350</Words>
  <Application>Microsoft Macintosh PowerPoint</Application>
  <PresentationFormat>Widescreen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Kenton Wheeler</dc:creator>
  <cp:lastModifiedBy>Microsoft Office User</cp:lastModifiedBy>
  <cp:revision>54</cp:revision>
  <dcterms:created xsi:type="dcterms:W3CDTF">2020-01-04T17:26:01Z</dcterms:created>
  <dcterms:modified xsi:type="dcterms:W3CDTF">2020-05-19T09:35:05Z</dcterms:modified>
</cp:coreProperties>
</file>