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53" autoAdjust="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8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4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7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1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0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8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7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0B4D-E95D-4F1D-993F-B7CE7B2E325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2643" y="2286733"/>
            <a:ext cx="1945425" cy="166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Shoppers</a:t>
            </a:r>
          </a:p>
          <a:p>
            <a:r>
              <a:rPr lang="en-GB" sz="1200" u="sng" dirty="0" err="1"/>
              <a:t>Shopper_id</a:t>
            </a:r>
            <a:endParaRPr lang="en-GB" sz="1200" u="sng" dirty="0"/>
          </a:p>
          <a:p>
            <a:r>
              <a:rPr lang="en-GB" sz="1200" dirty="0" err="1"/>
              <a:t>Shopper_account_ref</a:t>
            </a:r>
            <a:endParaRPr lang="en-GB" sz="1200" dirty="0"/>
          </a:p>
          <a:p>
            <a:r>
              <a:rPr lang="en-GB" sz="1200" dirty="0" err="1"/>
              <a:t>Shopper_first_name</a:t>
            </a:r>
            <a:endParaRPr lang="en-GB" sz="1200" dirty="0"/>
          </a:p>
          <a:p>
            <a:r>
              <a:rPr lang="en-GB" sz="1200" dirty="0" err="1"/>
              <a:t>Shopper_surname</a:t>
            </a:r>
            <a:endParaRPr lang="en-GB" sz="1200" dirty="0"/>
          </a:p>
          <a:p>
            <a:r>
              <a:rPr lang="en-GB" sz="1200" dirty="0" err="1"/>
              <a:t>Shopper_email_address</a:t>
            </a:r>
            <a:endParaRPr lang="en-GB" sz="1200" dirty="0"/>
          </a:p>
          <a:p>
            <a:r>
              <a:rPr lang="en-GB" sz="1200" dirty="0" err="1"/>
              <a:t>Date_of_birth</a:t>
            </a:r>
            <a:endParaRPr lang="en-GB" sz="1200" dirty="0"/>
          </a:p>
          <a:p>
            <a:r>
              <a:rPr lang="en-GB" sz="1200" dirty="0" err="1"/>
              <a:t>Date_joined</a:t>
            </a:r>
            <a:endParaRPr lang="en-GB" sz="1200" dirty="0"/>
          </a:p>
          <a:p>
            <a:endParaRPr lang="en-GB" sz="1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34224" y="2596777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985957" y="182174"/>
            <a:ext cx="1945425" cy="156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err="1"/>
              <a:t>Shopper_orders</a:t>
            </a:r>
            <a:endParaRPr lang="en-GB" sz="1200" dirty="0"/>
          </a:p>
          <a:p>
            <a:r>
              <a:rPr lang="en-GB" sz="1200" u="sng" dirty="0" err="1"/>
              <a:t>Order_id</a:t>
            </a:r>
            <a:endParaRPr lang="en-GB" sz="1200" u="sng" dirty="0"/>
          </a:p>
          <a:p>
            <a:r>
              <a:rPr lang="en-GB" sz="1200" dirty="0"/>
              <a:t>*</a:t>
            </a:r>
            <a:r>
              <a:rPr lang="en-GB" sz="1200" dirty="0" err="1"/>
              <a:t>Shopper_id</a:t>
            </a:r>
            <a:endParaRPr lang="en-GB" sz="1200" dirty="0"/>
          </a:p>
          <a:p>
            <a:r>
              <a:rPr lang="en-GB" sz="1200" dirty="0"/>
              <a:t>*</a:t>
            </a:r>
            <a:r>
              <a:rPr lang="en-GB" sz="1200" dirty="0" err="1"/>
              <a:t>Delivery_address_id</a:t>
            </a:r>
            <a:endParaRPr lang="en-GB" sz="1200" dirty="0"/>
          </a:p>
          <a:p>
            <a:r>
              <a:rPr lang="en-GB" sz="1200" dirty="0"/>
              <a:t>*</a:t>
            </a:r>
            <a:r>
              <a:rPr lang="en-GB" sz="1200" dirty="0" err="1"/>
              <a:t>Payment_card_id</a:t>
            </a:r>
            <a:endParaRPr lang="en-GB" sz="1200" dirty="0"/>
          </a:p>
          <a:p>
            <a:r>
              <a:rPr lang="en-GB" sz="1200" dirty="0" err="1"/>
              <a:t>Order_date</a:t>
            </a:r>
            <a:endParaRPr lang="en-GB" sz="1200" dirty="0"/>
          </a:p>
          <a:p>
            <a:r>
              <a:rPr lang="en-GB" sz="1200" dirty="0" err="1"/>
              <a:t>Order_status</a:t>
            </a:r>
            <a:endParaRPr lang="en-GB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985958" y="491916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620162" y="1982808"/>
            <a:ext cx="2066738" cy="1525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err="1"/>
              <a:t>Ordered_products</a:t>
            </a:r>
            <a:endParaRPr lang="en-GB" sz="1200" dirty="0"/>
          </a:p>
          <a:p>
            <a:r>
              <a:rPr lang="en-GB" sz="1200" u="sng" dirty="0"/>
              <a:t>*</a:t>
            </a:r>
            <a:r>
              <a:rPr lang="en-GB" sz="1200" u="sng" dirty="0" err="1"/>
              <a:t>Order_id</a:t>
            </a:r>
            <a:endParaRPr lang="en-GB" sz="1200" u="sng" dirty="0"/>
          </a:p>
          <a:p>
            <a:r>
              <a:rPr lang="en-GB" sz="1200" dirty="0"/>
              <a:t>*</a:t>
            </a:r>
            <a:r>
              <a:rPr lang="en-GB" sz="1200" u="sng" dirty="0" err="1"/>
              <a:t>Product_id</a:t>
            </a:r>
            <a:endParaRPr lang="en-GB" sz="1200" dirty="0"/>
          </a:p>
          <a:p>
            <a:r>
              <a:rPr lang="en-GB" sz="1200" dirty="0"/>
              <a:t>*</a:t>
            </a:r>
            <a:r>
              <a:rPr lang="en-GB" sz="1200" dirty="0" err="1"/>
              <a:t>Seller_id</a:t>
            </a:r>
            <a:endParaRPr lang="en-GB" sz="1200" dirty="0"/>
          </a:p>
          <a:p>
            <a:r>
              <a:rPr lang="en-GB" sz="1200" dirty="0"/>
              <a:t>Quantity</a:t>
            </a:r>
          </a:p>
          <a:p>
            <a:r>
              <a:rPr lang="en-GB" sz="1200" dirty="0"/>
              <a:t>Price</a:t>
            </a:r>
          </a:p>
          <a:p>
            <a:r>
              <a:rPr lang="en-GB" sz="1200" dirty="0" err="1"/>
              <a:t>Ordered_product_status</a:t>
            </a:r>
            <a:endParaRPr lang="en-GB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670046" y="2260963"/>
            <a:ext cx="2027572" cy="75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467093" y="3902982"/>
            <a:ext cx="1945425" cy="1229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Products</a:t>
            </a:r>
          </a:p>
          <a:p>
            <a:r>
              <a:rPr lang="en-GB" sz="1200" u="sng" dirty="0" err="1"/>
              <a:t>Product_id</a:t>
            </a:r>
            <a:endParaRPr lang="en-GB" sz="1200" u="sng" dirty="0"/>
          </a:p>
          <a:p>
            <a:r>
              <a:rPr lang="en-GB" sz="1200"/>
              <a:t>* Category</a:t>
            </a:r>
            <a:r>
              <a:rPr lang="en-GB" sz="1200" dirty="0" err="1"/>
              <a:t>_id</a:t>
            </a:r>
            <a:endParaRPr lang="en-GB" sz="1200" dirty="0"/>
          </a:p>
          <a:p>
            <a:r>
              <a:rPr lang="en-GB" sz="1200" dirty="0" err="1"/>
              <a:t>Product_code</a:t>
            </a:r>
            <a:endParaRPr lang="en-GB" sz="1200" dirty="0"/>
          </a:p>
          <a:p>
            <a:r>
              <a:rPr lang="en-GB" sz="1200" dirty="0" err="1"/>
              <a:t>Product_description</a:t>
            </a:r>
            <a:endParaRPr lang="en-GB" sz="1200" dirty="0"/>
          </a:p>
          <a:p>
            <a:r>
              <a:rPr lang="en-GB" sz="1200" dirty="0" err="1"/>
              <a:t>Product_status</a:t>
            </a:r>
            <a:endParaRPr lang="en-GB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447334" y="4200359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646124" y="3980896"/>
            <a:ext cx="1945425" cy="1089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err="1"/>
              <a:t>Product_sellers</a:t>
            </a:r>
            <a:endParaRPr lang="en-GB" sz="1200" dirty="0"/>
          </a:p>
          <a:p>
            <a:r>
              <a:rPr lang="en-GB" sz="1200" u="sng" dirty="0"/>
              <a:t>*</a:t>
            </a:r>
            <a:r>
              <a:rPr lang="en-GB" sz="1200" u="sng" dirty="0" err="1"/>
              <a:t>Product_id</a:t>
            </a:r>
            <a:endParaRPr lang="en-GB" sz="1200" u="sng" dirty="0"/>
          </a:p>
          <a:p>
            <a:r>
              <a:rPr lang="en-GB" sz="1200" u="sng" dirty="0"/>
              <a:t>*</a:t>
            </a:r>
            <a:r>
              <a:rPr lang="en-GB" sz="1200" u="sng" dirty="0" err="1"/>
              <a:t>Seller_id</a:t>
            </a:r>
            <a:endParaRPr lang="en-GB" sz="1200" u="sng" dirty="0"/>
          </a:p>
          <a:p>
            <a:r>
              <a:rPr lang="en-GB" sz="1200" dirty="0"/>
              <a:t>Price</a:t>
            </a:r>
          </a:p>
          <a:p>
            <a:endParaRPr lang="en-GB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9438994" y="1447743"/>
            <a:ext cx="1945425" cy="1999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Sellers</a:t>
            </a:r>
          </a:p>
          <a:p>
            <a:r>
              <a:rPr lang="en-GB" sz="1200" u="sng" dirty="0" err="1"/>
              <a:t>Seller_id</a:t>
            </a:r>
            <a:endParaRPr lang="en-GB" sz="1200" u="sng" dirty="0"/>
          </a:p>
          <a:p>
            <a:r>
              <a:rPr lang="en-GB" sz="1200" dirty="0" err="1"/>
              <a:t>Seller_account_ref</a:t>
            </a:r>
            <a:endParaRPr lang="en-GB" sz="1200" dirty="0"/>
          </a:p>
          <a:p>
            <a:r>
              <a:rPr lang="en-GB" sz="1200" dirty="0" err="1"/>
              <a:t>Seller_name</a:t>
            </a:r>
            <a:endParaRPr lang="en-GB" sz="1200" dirty="0"/>
          </a:p>
          <a:p>
            <a:r>
              <a:rPr lang="en-GB" sz="1200" dirty="0"/>
              <a:t>Seller_address_line1</a:t>
            </a:r>
          </a:p>
          <a:p>
            <a:r>
              <a:rPr lang="en-GB" sz="1200" dirty="0"/>
              <a:t>Seller_address_line2</a:t>
            </a:r>
          </a:p>
          <a:p>
            <a:r>
              <a:rPr lang="en-GB" sz="1200" dirty="0"/>
              <a:t>Seller_address_line3</a:t>
            </a:r>
          </a:p>
          <a:p>
            <a:r>
              <a:rPr lang="en-GB" sz="1200" dirty="0" err="1"/>
              <a:t>Seller_county</a:t>
            </a:r>
            <a:endParaRPr lang="en-GB" sz="1200" dirty="0"/>
          </a:p>
          <a:p>
            <a:r>
              <a:rPr lang="en-GB" sz="1200" dirty="0" err="1"/>
              <a:t>Seller_post_code</a:t>
            </a:r>
            <a:endParaRPr lang="en-GB" sz="1200" dirty="0"/>
          </a:p>
          <a:p>
            <a:r>
              <a:rPr lang="en-GB" sz="1200" dirty="0" err="1"/>
              <a:t>Seller_email_address</a:t>
            </a: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9456791" y="1750330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922283" y="154140"/>
            <a:ext cx="2205062" cy="1494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err="1"/>
              <a:t>Shopper_delivery_addresses</a:t>
            </a:r>
            <a:endParaRPr lang="en-GB" sz="1200" dirty="0"/>
          </a:p>
          <a:p>
            <a:r>
              <a:rPr lang="en-GB" sz="1200" u="sng" dirty="0" err="1"/>
              <a:t>Delivery_address_id</a:t>
            </a:r>
            <a:endParaRPr lang="en-GB" sz="1200" dirty="0"/>
          </a:p>
          <a:p>
            <a:r>
              <a:rPr lang="en-GB" sz="1200" dirty="0"/>
              <a:t>Delivery_address_line1</a:t>
            </a:r>
          </a:p>
          <a:p>
            <a:r>
              <a:rPr lang="en-GB" sz="1200" dirty="0"/>
              <a:t>Delivery_address_line2</a:t>
            </a:r>
          </a:p>
          <a:p>
            <a:r>
              <a:rPr lang="en-GB" sz="1200" dirty="0"/>
              <a:t>Delivery_address_line3</a:t>
            </a:r>
          </a:p>
          <a:p>
            <a:r>
              <a:rPr lang="en-GB" sz="1200" dirty="0" err="1"/>
              <a:t>Delivery_county</a:t>
            </a:r>
            <a:endParaRPr lang="en-GB" sz="1200" dirty="0"/>
          </a:p>
          <a:p>
            <a:r>
              <a:rPr lang="en-GB" sz="1200" dirty="0" err="1"/>
              <a:t>Delivery_post_code</a:t>
            </a:r>
            <a:endParaRPr lang="en-GB" sz="12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843455" y="465083"/>
            <a:ext cx="2292891" cy="2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626363" y="328389"/>
            <a:ext cx="2060537" cy="100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err="1"/>
              <a:t>Shopper_payment_cards</a:t>
            </a:r>
            <a:endParaRPr lang="en-GB" sz="1200" dirty="0"/>
          </a:p>
          <a:p>
            <a:r>
              <a:rPr lang="en-GB" sz="1200" u="sng" dirty="0" err="1"/>
              <a:t>Payment_card_id</a:t>
            </a:r>
            <a:endParaRPr lang="en-GB" sz="1200" dirty="0"/>
          </a:p>
          <a:p>
            <a:r>
              <a:rPr lang="en-GB" sz="1200" dirty="0" err="1"/>
              <a:t>Card_type</a:t>
            </a:r>
            <a:endParaRPr lang="en-GB" sz="1200" dirty="0"/>
          </a:p>
          <a:p>
            <a:r>
              <a:rPr lang="en-GB" sz="1200" dirty="0" err="1"/>
              <a:t>Card_number</a:t>
            </a:r>
            <a:endParaRPr lang="en-GB" sz="1200" dirty="0"/>
          </a:p>
          <a:p>
            <a:endParaRPr lang="en-GB" sz="1200" dirty="0"/>
          </a:p>
        </p:txBody>
      </p:sp>
      <p:grpSp>
        <p:nvGrpSpPr>
          <p:cNvPr id="53" name="Group 52"/>
          <p:cNvGrpSpPr/>
          <p:nvPr/>
        </p:nvGrpSpPr>
        <p:grpSpPr>
          <a:xfrm rot="5400000">
            <a:off x="8905456" y="4086770"/>
            <a:ext cx="267346" cy="881726"/>
            <a:chOff x="5428281" y="3837709"/>
            <a:chExt cx="267346" cy="65127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61725" y="5683636"/>
            <a:ext cx="539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Orinoco online electronics retailer</a:t>
            </a:r>
            <a:endParaRPr lang="en-US" sz="2800" u="sng" dirty="0"/>
          </a:p>
        </p:txBody>
      </p:sp>
      <p:grpSp>
        <p:nvGrpSpPr>
          <p:cNvPr id="66" name="Group 65"/>
          <p:cNvGrpSpPr/>
          <p:nvPr/>
        </p:nvGrpSpPr>
        <p:grpSpPr>
          <a:xfrm rot="5400000">
            <a:off x="6159613" y="564258"/>
            <a:ext cx="267346" cy="708435"/>
            <a:chOff x="5428281" y="3837709"/>
            <a:chExt cx="267346" cy="65127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 flipV="1">
            <a:off x="9530453" y="5920028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9438994" y="5631506"/>
            <a:ext cx="1945425" cy="91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Categories</a:t>
            </a:r>
          </a:p>
          <a:p>
            <a:r>
              <a:rPr lang="en-GB" sz="1200" u="sng" dirty="0" err="1"/>
              <a:t>Category_id</a:t>
            </a:r>
            <a:endParaRPr lang="en-GB" sz="1200" u="sng" dirty="0"/>
          </a:p>
          <a:p>
            <a:r>
              <a:rPr lang="en-GB" sz="1200" dirty="0" err="1"/>
              <a:t>Category_code</a:t>
            </a:r>
            <a:endParaRPr lang="en-GB" sz="1200" dirty="0"/>
          </a:p>
          <a:p>
            <a:r>
              <a:rPr lang="en-GB" sz="1200" dirty="0" err="1"/>
              <a:t>Category_description</a:t>
            </a:r>
            <a:endParaRPr lang="en-GB" sz="1200" dirty="0"/>
          </a:p>
          <a:p>
            <a:endParaRPr lang="en-GB" sz="12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9470832" y="5896444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 rot="10800000">
            <a:off x="10306234" y="5131239"/>
            <a:ext cx="354332" cy="585506"/>
            <a:chOff x="5428281" y="3837709"/>
            <a:chExt cx="267346" cy="651279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6670046" y="618944"/>
            <a:ext cx="2027572" cy="75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634549" y="4245833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485162" y="3502036"/>
            <a:ext cx="298123" cy="527050"/>
            <a:chOff x="7485162" y="3502036"/>
            <a:chExt cx="298123" cy="527050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623422" y="3502038"/>
              <a:ext cx="560" cy="52704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485162" y="3502036"/>
              <a:ext cx="133674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623422" y="3502036"/>
              <a:ext cx="159863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61725" y="6225503"/>
            <a:ext cx="61861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Entity Relationship Diagram</a:t>
            </a:r>
          </a:p>
          <a:p>
            <a:r>
              <a:rPr lang="en-US" sz="1400" b="1" dirty="0"/>
              <a:t>(Also see accompanying </a:t>
            </a:r>
            <a:r>
              <a:rPr lang="en-US" sz="1400" b="1"/>
              <a:t>notes about </a:t>
            </a:r>
            <a:r>
              <a:rPr lang="en-US" sz="1400" b="1" dirty="0"/>
              <a:t>the database)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922284" y="2310518"/>
            <a:ext cx="2139042" cy="1036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err="1"/>
              <a:t>Shopper_baskets</a:t>
            </a:r>
            <a:endParaRPr lang="en-GB" sz="1200" dirty="0"/>
          </a:p>
          <a:p>
            <a:r>
              <a:rPr lang="en-GB" sz="1200" u="sng" dirty="0" err="1"/>
              <a:t>Basket_id</a:t>
            </a:r>
            <a:endParaRPr lang="en-GB" sz="1200" u="sng" dirty="0"/>
          </a:p>
          <a:p>
            <a:r>
              <a:rPr lang="en-GB" sz="1200" dirty="0"/>
              <a:t>*</a:t>
            </a:r>
            <a:r>
              <a:rPr lang="en-GB" sz="1200" dirty="0" err="1"/>
              <a:t>Shopper_id</a:t>
            </a:r>
            <a:endParaRPr lang="en-GB" sz="1200" dirty="0"/>
          </a:p>
          <a:p>
            <a:r>
              <a:rPr lang="en-GB" sz="1200" dirty="0" err="1"/>
              <a:t>Basket_created_date_time</a:t>
            </a:r>
            <a:endParaRPr lang="en-GB" sz="1200" dirty="0"/>
          </a:p>
          <a:p>
            <a:endParaRPr lang="en-GB" sz="12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907987" y="2568691"/>
            <a:ext cx="2147117" cy="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922283" y="3889223"/>
            <a:ext cx="2214063" cy="1525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err="1"/>
              <a:t>Basket_contents</a:t>
            </a:r>
            <a:endParaRPr lang="en-GB" sz="1200" dirty="0"/>
          </a:p>
          <a:p>
            <a:r>
              <a:rPr lang="en-GB" sz="1200" u="sng" dirty="0"/>
              <a:t>*</a:t>
            </a:r>
            <a:r>
              <a:rPr lang="en-GB" sz="1200" u="sng" dirty="0" err="1"/>
              <a:t>Basket_Id</a:t>
            </a:r>
            <a:endParaRPr lang="en-GB" sz="1200" u="sng" dirty="0"/>
          </a:p>
          <a:p>
            <a:r>
              <a:rPr lang="en-GB" sz="1200" dirty="0"/>
              <a:t>*</a:t>
            </a:r>
            <a:r>
              <a:rPr lang="en-GB" sz="1200" u="sng" dirty="0" err="1"/>
              <a:t>Product_Id</a:t>
            </a:r>
            <a:endParaRPr lang="en-GB" sz="1200" dirty="0"/>
          </a:p>
          <a:p>
            <a:r>
              <a:rPr lang="en-GB" sz="1200" dirty="0"/>
              <a:t>*</a:t>
            </a:r>
            <a:r>
              <a:rPr lang="en-GB" sz="1200" dirty="0" err="1"/>
              <a:t>Seller_id</a:t>
            </a:r>
            <a:endParaRPr lang="en-GB" sz="1200" dirty="0"/>
          </a:p>
          <a:p>
            <a:r>
              <a:rPr lang="en-GB" sz="1200" dirty="0"/>
              <a:t>Quantity</a:t>
            </a:r>
          </a:p>
          <a:p>
            <a:r>
              <a:rPr lang="en-GB" sz="1200" dirty="0"/>
              <a:t>Price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922283" y="4187389"/>
            <a:ext cx="21999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932906" y="3334418"/>
            <a:ext cx="267346" cy="550277"/>
            <a:chOff x="5428281" y="3837709"/>
            <a:chExt cx="267346" cy="65127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8440284" y="3323971"/>
            <a:ext cx="1077941" cy="848823"/>
            <a:chOff x="8440284" y="3323971"/>
            <a:chExt cx="1077941" cy="848823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8544166" y="3323971"/>
              <a:ext cx="974059" cy="727496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591549" y="3950976"/>
              <a:ext cx="82188" cy="2218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8440284" y="3950975"/>
              <a:ext cx="233455" cy="246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142538" y="4428166"/>
            <a:ext cx="3503586" cy="267346"/>
            <a:chOff x="3142538" y="4428166"/>
            <a:chExt cx="3503586" cy="267346"/>
          </a:xfrm>
        </p:grpSpPr>
        <p:cxnSp>
          <p:nvCxnSpPr>
            <p:cNvPr id="99" name="Straight Arrow Connector 98"/>
            <p:cNvCxnSpPr>
              <a:stCxn id="29" idx="1"/>
            </p:cNvCxnSpPr>
            <p:nvPr/>
          </p:nvCxnSpPr>
          <p:spPr>
            <a:xfrm flipH="1">
              <a:off x="3142540" y="4525587"/>
              <a:ext cx="3503584" cy="27069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>
              <a:off x="3186964" y="4383740"/>
              <a:ext cx="123987" cy="2128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3182779" y="4512423"/>
              <a:ext cx="142848" cy="2233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D8CC615-9789-4C14-9745-4015F2E71C72}"/>
              </a:ext>
            </a:extLst>
          </p:cNvPr>
          <p:cNvCxnSpPr/>
          <p:nvPr/>
        </p:nvCxnSpPr>
        <p:spPr>
          <a:xfrm rot="16200000">
            <a:off x="3545299" y="486798"/>
            <a:ext cx="0" cy="881725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A81EF38-D155-4674-856E-70092B4A5E20}"/>
              </a:ext>
            </a:extLst>
          </p:cNvPr>
          <p:cNvCxnSpPr/>
          <p:nvPr/>
        </p:nvCxnSpPr>
        <p:spPr>
          <a:xfrm rot="16200000" flipH="1">
            <a:off x="3817750" y="883736"/>
            <a:ext cx="123987" cy="212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F7798F-0859-4609-966A-8B9D9FA097C4}"/>
              </a:ext>
            </a:extLst>
          </p:cNvPr>
          <p:cNvCxnSpPr/>
          <p:nvPr/>
        </p:nvCxnSpPr>
        <p:spPr>
          <a:xfrm rot="16200000">
            <a:off x="3803074" y="744562"/>
            <a:ext cx="142848" cy="223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BC4B5C-AB1C-41F0-89D7-CB5A33C01497}"/>
              </a:ext>
            </a:extLst>
          </p:cNvPr>
          <p:cNvGrpSpPr/>
          <p:nvPr/>
        </p:nvGrpSpPr>
        <p:grpSpPr>
          <a:xfrm>
            <a:off x="4742807" y="1749521"/>
            <a:ext cx="298123" cy="527050"/>
            <a:chOff x="7485162" y="3502036"/>
            <a:chExt cx="298123" cy="52705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B6D5C99-03C5-4CDF-BF3A-578D08665FCD}"/>
                </a:ext>
              </a:extLst>
            </p:cNvPr>
            <p:cNvCxnSpPr/>
            <p:nvPr/>
          </p:nvCxnSpPr>
          <p:spPr>
            <a:xfrm flipV="1">
              <a:off x="7623422" y="3502038"/>
              <a:ext cx="560" cy="52704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22AAB20-2271-4065-8722-55A05F78FD7A}"/>
                </a:ext>
              </a:extLst>
            </p:cNvPr>
            <p:cNvCxnSpPr/>
            <p:nvPr/>
          </p:nvCxnSpPr>
          <p:spPr>
            <a:xfrm flipH="1" flipV="1">
              <a:off x="7485162" y="3502036"/>
              <a:ext cx="133674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A04F14-5321-4EBB-B920-8F64B3A75DE4}"/>
                </a:ext>
              </a:extLst>
            </p:cNvPr>
            <p:cNvCxnSpPr/>
            <p:nvPr/>
          </p:nvCxnSpPr>
          <p:spPr>
            <a:xfrm flipV="1">
              <a:off x="7623422" y="3502036"/>
              <a:ext cx="159863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C897B-CBBE-4580-B76A-5A69F2539B28}"/>
              </a:ext>
            </a:extLst>
          </p:cNvPr>
          <p:cNvCxnSpPr>
            <a:cxnSpLocks/>
          </p:cNvCxnSpPr>
          <p:nvPr/>
        </p:nvCxnSpPr>
        <p:spPr>
          <a:xfrm>
            <a:off x="5868068" y="1614551"/>
            <a:ext cx="805794" cy="461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40F083B-A657-4FC4-964D-4EFBF6238F4F}"/>
              </a:ext>
            </a:extLst>
          </p:cNvPr>
          <p:cNvGrpSpPr/>
          <p:nvPr/>
        </p:nvGrpSpPr>
        <p:grpSpPr>
          <a:xfrm rot="5400000">
            <a:off x="3369355" y="2394241"/>
            <a:ext cx="267346" cy="881726"/>
            <a:chOff x="5428281" y="3837709"/>
            <a:chExt cx="267346" cy="651279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69999F7-D979-4BBA-AD7F-D60C18421FD4}"/>
                </a:ext>
              </a:extLst>
            </p:cNvPr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5D60C3-C0F7-42FE-B0B6-2F94797C57E7}"/>
                </a:ext>
              </a:extLst>
            </p:cNvPr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F19B3B-CAF6-4A0B-A95E-6D3F52EAACBF}"/>
                </a:ext>
              </a:extLst>
            </p:cNvPr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45C73E-B575-446E-9930-8430CB408BB3}"/>
              </a:ext>
            </a:extLst>
          </p:cNvPr>
          <p:cNvCxnSpPr>
            <a:cxnSpLocks/>
          </p:cNvCxnSpPr>
          <p:nvPr/>
        </p:nvCxnSpPr>
        <p:spPr>
          <a:xfrm>
            <a:off x="6498142" y="1982808"/>
            <a:ext cx="114312" cy="256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C7CA26-76B3-49BD-B1BF-CB27C10E3FE2}"/>
              </a:ext>
            </a:extLst>
          </p:cNvPr>
          <p:cNvCxnSpPr>
            <a:cxnSpLocks/>
          </p:cNvCxnSpPr>
          <p:nvPr/>
        </p:nvCxnSpPr>
        <p:spPr>
          <a:xfrm>
            <a:off x="6509717" y="1982808"/>
            <a:ext cx="2957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F0FD1D38-C634-4285-8D57-4B5081C918E2}"/>
              </a:ext>
            </a:extLst>
          </p:cNvPr>
          <p:cNvSpPr/>
          <p:nvPr/>
        </p:nvSpPr>
        <p:spPr>
          <a:xfrm>
            <a:off x="6136203" y="839729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129DA34B-6612-4C79-99E0-DE8D3D0855D1}"/>
              </a:ext>
            </a:extLst>
          </p:cNvPr>
          <p:cNvSpPr/>
          <p:nvPr/>
        </p:nvSpPr>
        <p:spPr>
          <a:xfrm>
            <a:off x="3566665" y="847617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B62719C-BF6B-4FD8-A58A-99E239500686}"/>
              </a:ext>
            </a:extLst>
          </p:cNvPr>
          <p:cNvCxnSpPr/>
          <p:nvPr/>
        </p:nvCxnSpPr>
        <p:spPr>
          <a:xfrm rot="16200000">
            <a:off x="9530453" y="375408"/>
            <a:ext cx="0" cy="881725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8D9BAD-08D6-4E62-B7A6-2B4A0F8E8F1E}"/>
              </a:ext>
            </a:extLst>
          </p:cNvPr>
          <p:cNvCxnSpPr/>
          <p:nvPr/>
        </p:nvCxnSpPr>
        <p:spPr>
          <a:xfrm rot="16200000" flipH="1">
            <a:off x="9802904" y="772346"/>
            <a:ext cx="123987" cy="212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54C46B9-DB05-423B-9B6F-6691BF11A04F}"/>
              </a:ext>
            </a:extLst>
          </p:cNvPr>
          <p:cNvCxnSpPr/>
          <p:nvPr/>
        </p:nvCxnSpPr>
        <p:spPr>
          <a:xfrm rot="16200000">
            <a:off x="9788228" y="633172"/>
            <a:ext cx="142848" cy="223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164D131-C647-4A0A-BEFA-8DE86FF41E56}"/>
              </a:ext>
            </a:extLst>
          </p:cNvPr>
          <p:cNvCxnSpPr/>
          <p:nvPr/>
        </p:nvCxnSpPr>
        <p:spPr>
          <a:xfrm rot="16200000">
            <a:off x="9525469" y="-28921"/>
            <a:ext cx="0" cy="881725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0F4929-7592-4664-8A68-1F4E17E1C32A}"/>
              </a:ext>
            </a:extLst>
          </p:cNvPr>
          <p:cNvCxnSpPr/>
          <p:nvPr/>
        </p:nvCxnSpPr>
        <p:spPr>
          <a:xfrm rot="16200000" flipH="1">
            <a:off x="9797920" y="368017"/>
            <a:ext cx="123987" cy="212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9E48905-65A8-4436-9178-20C089F29D6A}"/>
              </a:ext>
            </a:extLst>
          </p:cNvPr>
          <p:cNvCxnSpPr/>
          <p:nvPr/>
        </p:nvCxnSpPr>
        <p:spPr>
          <a:xfrm rot="16200000">
            <a:off x="9783244" y="228843"/>
            <a:ext cx="142848" cy="223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9D34681F-A0BE-4C9F-A6FC-D9B9F75D2D78}"/>
              </a:ext>
            </a:extLst>
          </p:cNvPr>
          <p:cNvSpPr/>
          <p:nvPr/>
        </p:nvSpPr>
        <p:spPr>
          <a:xfrm>
            <a:off x="9546835" y="331898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60826-4E38-459B-BD75-840780C90578}"/>
              </a:ext>
            </a:extLst>
          </p:cNvPr>
          <p:cNvSpPr txBox="1"/>
          <p:nvPr/>
        </p:nvSpPr>
        <p:spPr>
          <a:xfrm>
            <a:off x="10076454" y="611393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many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79216-A657-4A5D-B36B-4CDB588E5418}"/>
              </a:ext>
            </a:extLst>
          </p:cNvPr>
          <p:cNvSpPr txBox="1"/>
          <p:nvPr/>
        </p:nvSpPr>
        <p:spPr>
          <a:xfrm>
            <a:off x="10051974" y="209237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Zero to many</a:t>
            </a: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182A3691-5246-4104-8D03-B80D99F2572E}"/>
              </a:ext>
            </a:extLst>
          </p:cNvPr>
          <p:cNvSpPr/>
          <p:nvPr/>
        </p:nvSpPr>
        <p:spPr>
          <a:xfrm>
            <a:off x="4787159" y="1930972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4B555551-1005-4A9D-84ED-9B5DFBC45BA4}"/>
              </a:ext>
            </a:extLst>
          </p:cNvPr>
          <p:cNvSpPr/>
          <p:nvPr/>
        </p:nvSpPr>
        <p:spPr>
          <a:xfrm>
            <a:off x="3270303" y="2754221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A5429D05-7B5B-414D-B1D8-D5BF83569957}"/>
              </a:ext>
            </a:extLst>
          </p:cNvPr>
          <p:cNvSpPr/>
          <p:nvPr/>
        </p:nvSpPr>
        <p:spPr>
          <a:xfrm>
            <a:off x="8673737" y="3813930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BAEFBE5A-9510-4FAA-ACD0-C743D3C1765D}"/>
              </a:ext>
            </a:extLst>
          </p:cNvPr>
          <p:cNvSpPr/>
          <p:nvPr/>
        </p:nvSpPr>
        <p:spPr>
          <a:xfrm>
            <a:off x="8858682" y="4436189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BC96A820-36AA-4A88-B3C2-D5FC4C6EB381}"/>
              </a:ext>
            </a:extLst>
          </p:cNvPr>
          <p:cNvSpPr/>
          <p:nvPr/>
        </p:nvSpPr>
        <p:spPr>
          <a:xfrm>
            <a:off x="7532220" y="3655861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968BF66E-055F-479A-95EB-8A9B594F3A72}"/>
              </a:ext>
            </a:extLst>
          </p:cNvPr>
          <p:cNvSpPr/>
          <p:nvPr/>
        </p:nvSpPr>
        <p:spPr>
          <a:xfrm>
            <a:off x="3377537" y="4486271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1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264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Kenton Wheeler</dc:creator>
  <cp:lastModifiedBy>Kenton Wheeler</cp:lastModifiedBy>
  <cp:revision>49</cp:revision>
  <dcterms:created xsi:type="dcterms:W3CDTF">2020-01-04T17:26:01Z</dcterms:created>
  <dcterms:modified xsi:type="dcterms:W3CDTF">2020-02-26T18:23:24Z</dcterms:modified>
</cp:coreProperties>
</file>