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time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工作表1!$A$2:$A$4</c:f>
              <c:strCache>
                <c:ptCount val="3"/>
                <c:pt idx="0">
                  <c:v>original</c:v>
                </c:pt>
                <c:pt idx="1">
                  <c:v>version1</c:v>
                </c:pt>
                <c:pt idx="2">
                  <c:v>version2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3246</c:v>
                </c:pt>
                <c:pt idx="1">
                  <c:v>524.29999999999995</c:v>
                </c:pt>
                <c:pt idx="2">
                  <c:v>505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FE-4F37-8412-3BB919FEF5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9124752"/>
        <c:axId val="469135984"/>
      </c:barChart>
      <c:catAx>
        <c:axId val="469124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69135984"/>
        <c:crosses val="autoZero"/>
        <c:auto val="1"/>
        <c:lblAlgn val="ctr"/>
        <c:lblOffset val="100"/>
        <c:noMultiLvlLbl val="0"/>
      </c:catAx>
      <c:valAx>
        <c:axId val="469135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69124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平行計算</a:t>
            </a:r>
            <a:r>
              <a:rPr lang="en-US" altLang="zh-TW" dirty="0" smtClean="0"/>
              <a:t>HW6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電機</a:t>
            </a:r>
            <a:r>
              <a:rPr lang="en-US" altLang="zh-TW" dirty="0" smtClean="0"/>
              <a:t>110 </a:t>
            </a:r>
            <a:r>
              <a:rPr lang="zh-TW" altLang="en-US" dirty="0" smtClean="0"/>
              <a:t>楊信一 </a:t>
            </a:r>
            <a:r>
              <a:rPr lang="en-US" altLang="zh-TW" dirty="0" smtClean="0"/>
              <a:t>40675026H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9210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Version1:transpose</a:t>
            </a:r>
            <a:r>
              <a:rPr lang="zh-TW" altLang="en-US" dirty="0" smtClean="0"/>
              <a:t> </a:t>
            </a:r>
            <a:r>
              <a:rPr lang="en-US" altLang="zh-TW" dirty="0" smtClean="0"/>
              <a:t>+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pthread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Matrix </a:t>
            </a:r>
            <a:r>
              <a:rPr lang="en-US" altLang="zh-TW" dirty="0" smtClean="0"/>
              <a:t>size:1000x1000</a:t>
            </a:r>
          </a:p>
          <a:p>
            <a:r>
              <a:rPr lang="zh-TW" altLang="en-US" dirty="0"/>
              <a:t>先</a:t>
            </a:r>
            <a:r>
              <a:rPr lang="zh-TW" altLang="en-US" dirty="0" smtClean="0"/>
              <a:t>對</a:t>
            </a:r>
            <a:r>
              <a:rPr lang="en-US" altLang="zh-TW" dirty="0" smtClean="0"/>
              <a:t>b1</a:t>
            </a:r>
            <a:r>
              <a:rPr lang="zh-TW" altLang="en-US" dirty="0" smtClean="0"/>
              <a:t>矩陣做轉置</a:t>
            </a:r>
            <a:endParaRPr lang="en-US" altLang="zh-TW" dirty="0" smtClean="0"/>
          </a:p>
          <a:p>
            <a:r>
              <a:rPr lang="zh-TW" altLang="en-US" dirty="0" smtClean="0"/>
              <a:t>用</a:t>
            </a:r>
            <a:r>
              <a:rPr lang="zh-TW" altLang="en-US" dirty="0"/>
              <a:t>區域</a:t>
            </a:r>
            <a:r>
              <a:rPr lang="zh-TW" altLang="en-US" dirty="0" smtClean="0"/>
              <a:t>變數</a:t>
            </a:r>
            <a:r>
              <a:rPr lang="en-US" altLang="zh-TW" dirty="0" smtClean="0"/>
              <a:t>sum</a:t>
            </a:r>
            <a:r>
              <a:rPr lang="zh-TW" altLang="en-US" dirty="0" smtClean="0"/>
              <a:t>存矩陣乘法結果降低不必要記憶體載入時間</a:t>
            </a:r>
            <a:endParaRPr lang="en-US" altLang="zh-TW" dirty="0" smtClean="0"/>
          </a:p>
          <a:p>
            <a:r>
              <a:rPr lang="zh-TW" altLang="en-US" dirty="0" smtClean="0"/>
              <a:t>結果</a:t>
            </a:r>
            <a:r>
              <a:rPr lang="en-US" altLang="zh-TW" dirty="0" smtClean="0"/>
              <a:t>: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792" y="4426774"/>
            <a:ext cx="3859823" cy="96728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939"/>
          <a:stretch/>
        </p:blipFill>
        <p:spPr>
          <a:xfrm>
            <a:off x="1141411" y="4426774"/>
            <a:ext cx="6868381" cy="10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209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Version2:transpose + </a:t>
            </a:r>
            <a:r>
              <a:rPr lang="en-US" altLang="zh-TW" dirty="0" err="1" smtClean="0"/>
              <a:t>openmp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Matrix size:1000x1000 </a:t>
            </a:r>
            <a:endParaRPr lang="en-US" altLang="zh-TW" dirty="0" smtClean="0"/>
          </a:p>
          <a:p>
            <a:r>
              <a:rPr lang="zh-TW" altLang="en-US" dirty="0"/>
              <a:t>對</a:t>
            </a:r>
            <a:r>
              <a:rPr lang="en-US" altLang="zh-TW" dirty="0" smtClean="0"/>
              <a:t>b2</a:t>
            </a:r>
            <a:r>
              <a:rPr lang="zh-TW" altLang="en-US" dirty="0" smtClean="0"/>
              <a:t>矩陣</a:t>
            </a:r>
            <a:r>
              <a:rPr lang="zh-TW" altLang="en-US" dirty="0"/>
              <a:t>做轉置</a:t>
            </a:r>
            <a:endParaRPr lang="en-US" altLang="zh-TW" dirty="0"/>
          </a:p>
          <a:p>
            <a:r>
              <a:rPr lang="zh-TW" altLang="en-US" dirty="0" smtClean="0"/>
              <a:t>同樣用</a:t>
            </a:r>
            <a:r>
              <a:rPr lang="zh-TW" altLang="en-US" dirty="0"/>
              <a:t>區域變數</a:t>
            </a:r>
            <a:r>
              <a:rPr lang="en-US" altLang="zh-TW" dirty="0"/>
              <a:t>sum</a:t>
            </a:r>
            <a:r>
              <a:rPr lang="zh-TW" altLang="en-US" dirty="0"/>
              <a:t>存矩陣乘法</a:t>
            </a:r>
            <a:r>
              <a:rPr lang="zh-TW" altLang="en-US" dirty="0" smtClean="0"/>
              <a:t>結果</a:t>
            </a:r>
            <a:endParaRPr lang="en-US" altLang="zh-TW" dirty="0"/>
          </a:p>
          <a:p>
            <a:r>
              <a:rPr lang="zh-TW" altLang="en-US" dirty="0" smtClean="0"/>
              <a:t>結果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614" y="4453841"/>
            <a:ext cx="4623875" cy="148975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4437305"/>
            <a:ext cx="6156203" cy="169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927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2990419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903290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9713</TotalTime>
  <Words>56</Words>
  <Application>Microsoft Office PowerPoint</Application>
  <PresentationFormat>寬螢幕</PresentationFormat>
  <Paragraphs>13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Trebuchet MS</vt:lpstr>
      <vt:lpstr>Tw Cen MT</vt:lpstr>
      <vt:lpstr>電路</vt:lpstr>
      <vt:lpstr>平行計算HW6</vt:lpstr>
      <vt:lpstr>Version1:transpose + pthread</vt:lpstr>
      <vt:lpstr>Version2:transpose + openmp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Charlie</dc:creator>
  <cp:lastModifiedBy>Charlie</cp:lastModifiedBy>
  <cp:revision>13</cp:revision>
  <dcterms:created xsi:type="dcterms:W3CDTF">2021-05-11T03:03:09Z</dcterms:created>
  <dcterms:modified xsi:type="dcterms:W3CDTF">2021-05-30T19:13:21Z</dcterms:modified>
</cp:coreProperties>
</file>