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40675026h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楊信一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25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one block with multiple threads(OBMT)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multiple </a:t>
            </a:r>
            <a:r>
              <a:rPr lang="en-US" altLang="zh-TW" dirty="0"/>
              <a:t>blocks, each block has one </a:t>
            </a:r>
            <a:r>
              <a:rPr lang="en-US" altLang="zh-TW" dirty="0" smtClean="0"/>
              <a:t>thread(MBOT)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92204"/>
            <a:ext cx="5853333" cy="9839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409835"/>
            <a:ext cx="5853333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dirty="0"/>
              <a:t>multiple blocks with multiple </a:t>
            </a:r>
            <a:r>
              <a:rPr lang="en-US" altLang="zh-TW" dirty="0" smtClean="0"/>
              <a:t>threads(MBMT)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en-US" altLang="zh-TW" dirty="0"/>
              <a:t>one block with two dimensional </a:t>
            </a:r>
            <a:r>
              <a:rPr lang="en-US" altLang="zh-TW" dirty="0" smtClean="0"/>
              <a:t>threads(OBMT 2dimension)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704821"/>
            <a:ext cx="5853333" cy="9937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09" y="4436268"/>
            <a:ext cx="5853333" cy="10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10930426" cy="3541714"/>
          </a:xfrm>
        </p:spPr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/>
              <a:t>two dimensional blocks, each block has one </a:t>
            </a:r>
            <a:r>
              <a:rPr lang="en-US" altLang="zh-TW" dirty="0" smtClean="0"/>
              <a:t>thread(OBMT 2dimension)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6. </a:t>
            </a:r>
            <a:r>
              <a:rPr lang="en-US" altLang="zh-TW" dirty="0"/>
              <a:t>two dimensional blocks, each block has two dimensional </a:t>
            </a:r>
            <a:r>
              <a:rPr lang="en-US" altLang="zh-TW" dirty="0" smtClean="0"/>
              <a:t>threads(MBMT 2dimension)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78430"/>
            <a:ext cx="6261711" cy="10436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36585"/>
            <a:ext cx="6261711" cy="11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141412" y="2047265"/>
            <a:ext cx="9905999" cy="4142520"/>
          </a:xfrm>
        </p:spPr>
        <p:txBody>
          <a:bodyPr/>
          <a:lstStyle/>
          <a:p>
            <a:r>
              <a:rPr lang="en-US" altLang="zh-TW" dirty="0" smtClean="0"/>
              <a:t>1 dimension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 dimension</a:t>
            </a:r>
            <a:endParaRPr lang="zh-TW" altLang="en-US" dirty="0"/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064991"/>
              </p:ext>
            </p:extLst>
          </p:nvPr>
        </p:nvGraphicFramePr>
        <p:xfrm>
          <a:off x="1141411" y="2715479"/>
          <a:ext cx="6068280" cy="116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760">
                  <a:extLst>
                    <a:ext uri="{9D8B030D-6E8A-4147-A177-3AD203B41FA5}">
                      <a16:colId xmlns:a16="http://schemas.microsoft.com/office/drawing/2014/main" val="2363748754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571100607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2401976890"/>
                    </a:ext>
                  </a:extLst>
                </a:gridCol>
              </a:tblGrid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1.OBMT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2.MBOT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3.MBMT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20709"/>
                  </a:ext>
                </a:extLst>
              </a:tr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8.417728ms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22.194880ms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0.487296ms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42689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898274"/>
              </p:ext>
            </p:extLst>
          </p:nvPr>
        </p:nvGraphicFramePr>
        <p:xfrm>
          <a:off x="1141411" y="4872524"/>
          <a:ext cx="6068280" cy="116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760">
                  <a:extLst>
                    <a:ext uri="{9D8B030D-6E8A-4147-A177-3AD203B41FA5}">
                      <a16:colId xmlns:a16="http://schemas.microsoft.com/office/drawing/2014/main" val="2363748754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571100607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2401976890"/>
                    </a:ext>
                  </a:extLst>
                </a:gridCol>
              </a:tblGrid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4.OBMT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5.MBOT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6.MBMT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20709"/>
                  </a:ext>
                </a:extLst>
              </a:tr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8.463008ms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22.257343ms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0.495680ms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4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從以上執行時間觀察到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MBMT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平行執行最快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其次為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OBMT,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維執行時間幾乎沒有差別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只是方便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05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1052</TotalTime>
  <Words>105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Trebuchet MS</vt:lpstr>
      <vt:lpstr>Tw Cen MT</vt:lpstr>
      <vt:lpstr>電路</vt:lpstr>
      <vt:lpstr>平行計算HW3</vt:lpstr>
      <vt:lpstr>實驗結果</vt:lpstr>
      <vt:lpstr>實驗結果</vt:lpstr>
      <vt:lpstr>實驗結果</vt:lpstr>
      <vt:lpstr>總結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Charlie</dc:creator>
  <cp:lastModifiedBy>Charlie</cp:lastModifiedBy>
  <cp:revision>8</cp:revision>
  <dcterms:created xsi:type="dcterms:W3CDTF">2021-04-10T14:34:42Z</dcterms:created>
  <dcterms:modified xsi:type="dcterms:W3CDTF">2021-04-11T08:07:09Z</dcterms:modified>
</cp:coreProperties>
</file>