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40675026h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楊信一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125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1D </a:t>
            </a:r>
            <a:r>
              <a:rPr lang="en-US" altLang="zh-TW" dirty="0" smtClean="0"/>
              <a:t>convolution</a:t>
            </a:r>
            <a:r>
              <a:rPr lang="zh-TW" altLang="en-US" dirty="0" smtClean="0"/>
              <a:t>加速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用</a:t>
                </a:r>
                <a:r>
                  <a:rPr lang="en-US" altLang="zh-TW" dirty="0" smtClean="0"/>
                  <a:t>HW</a:t>
                </a:r>
                <a:r>
                  <a:rPr lang="en-US" altLang="zh-TW" dirty="0" smtClean="0"/>
                  <a:t>3 </a:t>
                </a:r>
                <a:r>
                  <a:rPr lang="en-US" altLang="zh-TW" dirty="0"/>
                  <a:t>multiple blocks with multiple </a:t>
                </a:r>
                <a:r>
                  <a:rPr lang="en-US" altLang="zh-TW" dirty="0" smtClean="0"/>
                  <a:t>threads</a:t>
                </a:r>
                <a:r>
                  <a:rPr lang="zh-TW" altLang="en-US" dirty="0" smtClean="0"/>
                  <a:t>的方式用</a:t>
                </a:r>
                <a:r>
                  <a:rPr lang="en-US" altLang="zh-TW" dirty="0" smtClean="0"/>
                  <a:t>GPU</a:t>
                </a:r>
                <a:r>
                  <a:rPr lang="zh-TW" altLang="en-US" dirty="0" smtClean="0"/>
                  <a:t>做加速</a:t>
                </a:r>
                <a:endParaRPr lang="en-US" altLang="zh-TW" dirty="0" smtClean="0"/>
              </a:p>
              <a:p>
                <a:r>
                  <a:rPr lang="en-US" altLang="zh-TW" dirty="0" smtClean="0"/>
                  <a:t>Matrix size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/>
                        </m:ctrlPr>
                      </m:sSupPr>
                      <m:e>
                        <m:r>
                          <a:rPr lang="en-US" altLang="zh-TW" b="0" i="1" dirty="0" smtClean="0"/>
                          <m:t>10</m:t>
                        </m:r>
                      </m:e>
                      <m:sup>
                        <m:r>
                          <a:rPr lang="en-US" altLang="zh-TW" b="0" i="1" dirty="0" smtClean="0"/>
                          <m:t>8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1024 threads per block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TW" dirty="0" smtClean="0"/>
                  <a:t>/1024 blocks per grid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839" y="2776375"/>
            <a:ext cx="4842435" cy="16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1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convolution</a:t>
            </a:r>
            <a:r>
              <a:rPr lang="zh-TW" altLang="en-US" dirty="0" smtClean="0"/>
              <a:t>加速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用</a:t>
                </a:r>
                <a:r>
                  <a:rPr lang="en-US" altLang="zh-TW" dirty="0"/>
                  <a:t>HW3 two dimensional blocks, each block has two dimensional </a:t>
                </a:r>
                <a:r>
                  <a:rPr lang="en-US" altLang="zh-TW" dirty="0" smtClean="0"/>
                  <a:t>threads</a:t>
                </a:r>
                <a:r>
                  <a:rPr lang="zh-TW" altLang="en-US" dirty="0" smtClean="0"/>
                  <a:t>的方式做</a:t>
                </a:r>
                <a:r>
                  <a:rPr lang="en-US" altLang="zh-TW" dirty="0" smtClean="0"/>
                  <a:t>GPU</a:t>
                </a:r>
                <a:r>
                  <a:rPr lang="zh-TW" altLang="en-US" dirty="0" smtClean="0"/>
                  <a:t>加速</a:t>
                </a:r>
                <a:endParaRPr lang="en-US" altLang="zh-TW" dirty="0" smtClean="0"/>
              </a:p>
              <a:p>
                <a:r>
                  <a:rPr lang="en-US" altLang="zh-TW" dirty="0"/>
                  <a:t>Matrix size</a:t>
                </a:r>
                <a:r>
                  <a:rPr lang="zh-TW" altLang="en-US" dirty="0"/>
                  <a:t>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68" y="3068515"/>
            <a:ext cx="5564149" cy="17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4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大小增加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加速成效也越明顯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2D convolution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實作時會跳著讀取陣列，故執行時間較長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對相同矩陣大小用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的方式加速後執行時間差不多快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7058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3202</TotalTime>
  <Words>79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Cambria Math</vt:lpstr>
      <vt:lpstr>Trebuchet MS</vt:lpstr>
      <vt:lpstr>Tw Cen MT</vt:lpstr>
      <vt:lpstr>電路</vt:lpstr>
      <vt:lpstr>平行計算HW4</vt:lpstr>
      <vt:lpstr>1D convolution加速</vt:lpstr>
      <vt:lpstr>2D convolution加速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Charlie</dc:creator>
  <cp:lastModifiedBy>Charlie</cp:lastModifiedBy>
  <cp:revision>19</cp:revision>
  <dcterms:created xsi:type="dcterms:W3CDTF">2021-04-10T14:34:42Z</dcterms:created>
  <dcterms:modified xsi:type="dcterms:W3CDTF">2021-04-26T17:49:49Z</dcterms:modified>
</cp:coreProperties>
</file>