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version1</c:v>
                </c:pt>
                <c:pt idx="1">
                  <c:v>version2</c:v>
                </c:pt>
                <c:pt idx="2">
                  <c:v>version3</c:v>
                </c:pt>
                <c:pt idx="3">
                  <c:v>version4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43.4</c:v>
                </c:pt>
                <c:pt idx="1">
                  <c:v>454.16</c:v>
                </c:pt>
                <c:pt idx="2">
                  <c:v>484.71</c:v>
                </c:pt>
                <c:pt idx="3">
                  <c:v>1836.41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E-4F37-8412-3BB919FEF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124752"/>
        <c:axId val="469135984"/>
      </c:barChart>
      <c:catAx>
        <c:axId val="46912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9135984"/>
        <c:crosses val="autoZero"/>
        <c:auto val="1"/>
        <c:lblAlgn val="ctr"/>
        <c:lblOffset val="100"/>
        <c:noMultiLvlLbl val="0"/>
      </c:catAx>
      <c:valAx>
        <c:axId val="46913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912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平行計算</a:t>
            </a:r>
            <a:r>
              <a:rPr lang="en-US" altLang="zh-TW" dirty="0" smtClean="0"/>
              <a:t>HW5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電機</a:t>
            </a:r>
            <a:r>
              <a:rPr lang="en-US" altLang="zh-TW" dirty="0" smtClean="0"/>
              <a:t>110 </a:t>
            </a:r>
            <a:r>
              <a:rPr lang="zh-TW" altLang="en-US" dirty="0" smtClean="0"/>
              <a:t>楊信一 </a:t>
            </a:r>
            <a:r>
              <a:rPr lang="en-US" altLang="zh-TW" dirty="0" smtClean="0"/>
              <a:t>40675026H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21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 block</a:t>
            </a:r>
          </a:p>
          <a:p>
            <a:r>
              <a:rPr lang="en-US" altLang="zh-TW" dirty="0" smtClean="0"/>
              <a:t>Matrix size:1024x1024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03" y="2230929"/>
            <a:ext cx="5654919" cy="1831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06" y="3429000"/>
            <a:ext cx="3217984" cy="6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Multiple blocks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06" y="1732085"/>
            <a:ext cx="5519669" cy="17760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919869"/>
            <a:ext cx="4173323" cy="5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2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+Tile algorithm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22991"/>
            <a:ext cx="5945188" cy="20250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902903"/>
            <a:ext cx="7121917" cy="5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8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+shared memory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462874"/>
            <a:ext cx="5795719" cy="20444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69870"/>
            <a:ext cx="6745288" cy="5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4905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329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9370</TotalTime>
  <Words>23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Trebuchet MS</vt:lpstr>
      <vt:lpstr>Tw Cen MT</vt:lpstr>
      <vt:lpstr>電路</vt:lpstr>
      <vt:lpstr>平行計算HW5</vt:lpstr>
      <vt:lpstr>version1</vt:lpstr>
      <vt:lpstr>version2</vt:lpstr>
      <vt:lpstr>version3</vt:lpstr>
      <vt:lpstr>version4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Charlie</dc:creator>
  <cp:lastModifiedBy>Charlie</cp:lastModifiedBy>
  <cp:revision>7</cp:revision>
  <dcterms:created xsi:type="dcterms:W3CDTF">2021-05-11T03:03:09Z</dcterms:created>
  <dcterms:modified xsi:type="dcterms:W3CDTF">2021-05-17T15:13:18Z</dcterms:modified>
</cp:coreProperties>
</file>