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7B1-5F7A-475E-9802-05F790AE6816}" type="datetimeFigureOut">
              <a:rPr lang="zh-TW" altLang="en-US" smtClean="0"/>
              <a:t>2017/3/10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FC83-27FA-46CB-96BF-71FFE8F97B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78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7B1-5F7A-475E-9802-05F790AE6816}" type="datetimeFigureOut">
              <a:rPr lang="zh-TW" altLang="en-US" smtClean="0"/>
              <a:t>2017/3/10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FC83-27FA-46CB-96BF-71FFE8F97B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68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7B1-5F7A-475E-9802-05F790AE6816}" type="datetimeFigureOut">
              <a:rPr lang="zh-TW" altLang="en-US" smtClean="0"/>
              <a:t>2017/3/10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FC83-27FA-46CB-96BF-71FFE8F97B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080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7B1-5F7A-475E-9802-05F790AE6816}" type="datetimeFigureOut">
              <a:rPr lang="zh-TW" altLang="en-US" smtClean="0"/>
              <a:t>2017/3/10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FC83-27FA-46CB-96BF-71FFE8F97B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6755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7B1-5F7A-475E-9802-05F790AE6816}" type="datetimeFigureOut">
              <a:rPr lang="zh-TW" altLang="en-US" smtClean="0"/>
              <a:t>2017/3/10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FC83-27FA-46CB-96BF-71FFE8F97B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434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7B1-5F7A-475E-9802-05F790AE6816}" type="datetimeFigureOut">
              <a:rPr lang="zh-TW" altLang="en-US" smtClean="0"/>
              <a:t>2017/3/10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FC83-27FA-46CB-96BF-71FFE8F97B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85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7B1-5F7A-475E-9802-05F790AE6816}" type="datetimeFigureOut">
              <a:rPr lang="zh-TW" altLang="en-US" smtClean="0"/>
              <a:t>2017/3/10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FC83-27FA-46CB-96BF-71FFE8F97B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330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7B1-5F7A-475E-9802-05F790AE6816}" type="datetimeFigureOut">
              <a:rPr lang="zh-TW" altLang="en-US" smtClean="0"/>
              <a:t>2017/3/10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FC83-27FA-46CB-96BF-71FFE8F97B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168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7B1-5F7A-475E-9802-05F790AE6816}" type="datetimeFigureOut">
              <a:rPr lang="zh-TW" altLang="en-US" smtClean="0"/>
              <a:t>2017/3/10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FC83-27FA-46CB-96BF-71FFE8F97B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52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7B1-5F7A-475E-9802-05F790AE6816}" type="datetimeFigureOut">
              <a:rPr lang="zh-TW" altLang="en-US" smtClean="0"/>
              <a:t>2017/3/10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FC83-27FA-46CB-96BF-71FFE8F97B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65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7B1-5F7A-475E-9802-05F790AE6816}" type="datetimeFigureOut">
              <a:rPr lang="zh-TW" altLang="en-US" smtClean="0"/>
              <a:t>2017/3/10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FC83-27FA-46CB-96BF-71FFE8F97B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39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7B1-5F7A-475E-9802-05F790AE6816}" type="datetimeFigureOut">
              <a:rPr lang="zh-TW" altLang="en-US" smtClean="0"/>
              <a:t>2017/3/10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FC83-27FA-46CB-96BF-71FFE8F97B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31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7B1-5F7A-475E-9802-05F790AE6816}" type="datetimeFigureOut">
              <a:rPr lang="zh-TW" altLang="en-US" smtClean="0"/>
              <a:t>2017/3/10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FC83-27FA-46CB-96BF-71FFE8F97B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176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7B1-5F7A-475E-9802-05F790AE6816}" type="datetimeFigureOut">
              <a:rPr lang="zh-TW" altLang="en-US" smtClean="0"/>
              <a:t>2017/3/10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FC83-27FA-46CB-96BF-71FFE8F97B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59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7B1-5F7A-475E-9802-05F790AE6816}" type="datetimeFigureOut">
              <a:rPr lang="zh-TW" altLang="en-US" smtClean="0"/>
              <a:t>2017/3/10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FC83-27FA-46CB-96BF-71FFE8F97B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52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7B1-5F7A-475E-9802-05F790AE6816}" type="datetimeFigureOut">
              <a:rPr lang="zh-TW" altLang="en-US" smtClean="0"/>
              <a:t>2017/3/10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FC83-27FA-46CB-96BF-71FFE8F97B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14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7B1-5F7A-475E-9802-05F790AE6816}" type="datetimeFigureOut">
              <a:rPr lang="zh-TW" altLang="en-US" smtClean="0"/>
              <a:t>2017/3/10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FC83-27FA-46CB-96BF-71FFE8F97B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1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9657B1-5F7A-475E-9802-05F790AE6816}" type="datetimeFigureOut">
              <a:rPr lang="zh-TW" altLang="en-US" smtClean="0"/>
              <a:t>2017/3/10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8FC83-27FA-46CB-96BF-71FFE8F97B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557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Case Study</a:t>
            </a:r>
            <a:br>
              <a:rPr lang="en-US" altLang="zh-TW" dirty="0" smtClean="0"/>
            </a:br>
            <a:r>
              <a:rPr lang="en-US" altLang="zh-TW" dirty="0" smtClean="0"/>
              <a:t>Parallel Sorting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Cheng-Hung Lin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466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Partition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871" y="1558131"/>
            <a:ext cx="77628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0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of partition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15234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Given a sequence: 4 6 2 5 3 7 1</a:t>
            </a:r>
          </a:p>
          <a:p>
            <a:r>
              <a:rPr lang="en-US" altLang="zh-TW" dirty="0" smtClean="0"/>
              <a:t>First pass: 4 1 2 5 3 7 6</a:t>
            </a:r>
          </a:p>
          <a:p>
            <a:r>
              <a:rPr lang="en-US" altLang="zh-TW" dirty="0" smtClean="0"/>
              <a:t>Second: 4 1 2 3 5 7 6</a:t>
            </a:r>
          </a:p>
          <a:p>
            <a:r>
              <a:rPr lang="en-US" altLang="zh-TW" dirty="0" smtClean="0"/>
              <a:t>Final pass: 3 1 2 4 5 7 6</a:t>
            </a:r>
          </a:p>
          <a:p>
            <a:r>
              <a:rPr lang="en-US" altLang="zh-TW" dirty="0" smtClean="0"/>
              <a:t>Pivot = 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2942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Partition and </a:t>
            </a:r>
            <a:r>
              <a:rPr lang="en-US" altLang="zh-TW" dirty="0" err="1" smtClean="0"/>
              <a:t>qsort</a:t>
            </a:r>
            <a:r>
              <a:rPr lang="en-US" altLang="zh-TW" dirty="0" smtClean="0"/>
              <a:t> in main()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071" y="2015837"/>
            <a:ext cx="111944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lower = 0; </a:t>
            </a:r>
          </a:p>
          <a:p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upper = n-1; </a:t>
            </a:r>
          </a:p>
          <a:p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pivot = 0; </a:t>
            </a:r>
          </a:p>
          <a:p>
            <a:r>
              <a:rPr lang="en-US" altLang="zh-TW" sz="2800" dirty="0" smtClean="0"/>
              <a:t>if(n &gt; 1) partition(</a:t>
            </a:r>
            <a:r>
              <a:rPr lang="en-US" altLang="zh-TW" sz="2800" dirty="0" err="1" smtClean="0"/>
              <a:t>v,lower,upper,&amp;pivot</a:t>
            </a:r>
            <a:r>
              <a:rPr lang="en-US" altLang="zh-TW" sz="2800" dirty="0" smtClean="0"/>
              <a:t>); </a:t>
            </a:r>
          </a:p>
          <a:p>
            <a:r>
              <a:rPr lang="en-US" altLang="zh-TW" sz="2800" dirty="0" smtClean="0"/>
              <a:t>if(pivot != 0) </a:t>
            </a:r>
          </a:p>
          <a:p>
            <a:r>
              <a:rPr lang="en-US" altLang="zh-TW" sz="2800" dirty="0"/>
              <a:t>	</a:t>
            </a:r>
            <a:r>
              <a:rPr lang="en-US" altLang="zh-TW" sz="2800" dirty="0" err="1" smtClean="0"/>
              <a:t>qsort</a:t>
            </a:r>
            <a:r>
              <a:rPr lang="en-US" altLang="zh-TW" sz="2800" dirty="0" smtClean="0"/>
              <a:t>((void*)v,(</a:t>
            </a:r>
            <a:r>
              <a:rPr lang="en-US" altLang="zh-TW" sz="2800" dirty="0" err="1" smtClean="0"/>
              <a:t>size_t</a:t>
            </a:r>
            <a:r>
              <a:rPr lang="en-US" altLang="zh-TW" sz="2800" dirty="0" smtClean="0"/>
              <a:t>)pivot, </a:t>
            </a:r>
            <a:r>
              <a:rPr lang="en-US" altLang="zh-TW" sz="2800" dirty="0" err="1" smtClean="0"/>
              <a:t>sizeof</a:t>
            </a:r>
            <a:r>
              <a:rPr lang="en-US" altLang="zh-TW" sz="2800" dirty="0" smtClean="0"/>
              <a:t>(double),compare);</a:t>
            </a:r>
          </a:p>
          <a:p>
            <a:r>
              <a:rPr lang="en-US" altLang="zh-TW" sz="2800" dirty="0" smtClean="0"/>
              <a:t> </a:t>
            </a:r>
          </a:p>
          <a:p>
            <a:r>
              <a:rPr lang="en-US" altLang="zh-TW" sz="2800" dirty="0" smtClean="0"/>
              <a:t>if(pivot != n) </a:t>
            </a:r>
          </a:p>
          <a:p>
            <a:r>
              <a:rPr lang="en-US" altLang="zh-TW" sz="2800" dirty="0" smtClean="0"/>
              <a:t>	</a:t>
            </a:r>
            <a:r>
              <a:rPr lang="en-US" altLang="zh-TW" sz="2800" dirty="0" err="1" smtClean="0"/>
              <a:t>qsort</a:t>
            </a:r>
            <a:r>
              <a:rPr lang="en-US" altLang="zh-TW" sz="2800" dirty="0" smtClean="0"/>
              <a:t>((void*)&amp;v[pivot+1],(</a:t>
            </a:r>
            <a:r>
              <a:rPr lang="en-US" altLang="zh-TW" sz="2800" dirty="0" err="1" smtClean="0"/>
              <a:t>size_t</a:t>
            </a:r>
            <a:r>
              <a:rPr lang="en-US" altLang="zh-TW" sz="2800" dirty="0" smtClean="0"/>
              <a:t>)(n-pivot-1), </a:t>
            </a:r>
            <a:r>
              <a:rPr lang="en-US" altLang="zh-TW" sz="2800" dirty="0" err="1" smtClean="0"/>
              <a:t>sizeof</a:t>
            </a:r>
            <a:r>
              <a:rPr lang="en-US" altLang="zh-TW" sz="2800" dirty="0" smtClean="0"/>
              <a:t>(double),compare);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95006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Qsort</a:t>
            </a:r>
            <a:r>
              <a:rPr lang="en-US" altLang="zh-TW" dirty="0" smtClean="0"/>
              <a:t> with </a:t>
            </a:r>
            <a:r>
              <a:rPr lang="en-US" altLang="zh-TW" dirty="0" err="1" smtClean="0"/>
              <a:t>OpenMP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parallel region in main()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2586038"/>
            <a:ext cx="102298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80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Single thread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397" y="2397702"/>
            <a:ext cx="9796528" cy="358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82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Effect of Load imbalance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24289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2 threads: performance is variant because of load imbalance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7659"/>
            <a:ext cx="71532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83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Recommended reading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Edgar </a:t>
            </a:r>
            <a:r>
              <a:rPr lang="en-US" altLang="zh-TW" dirty="0" err="1" smtClean="0"/>
              <a:t>Solomonik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Laxmikant</a:t>
            </a:r>
            <a:r>
              <a:rPr lang="en-US" altLang="zh-TW" dirty="0" smtClean="0"/>
              <a:t> V. Kale: </a:t>
            </a:r>
            <a:r>
              <a:rPr lang="en-US" altLang="zh-TW" b="1" dirty="0" smtClean="0"/>
              <a:t>Highly Scalable Parallel Sorting</a:t>
            </a:r>
            <a:r>
              <a:rPr lang="en-US" altLang="zh-TW" dirty="0" smtClean="0"/>
              <a:t>. In the proceedings of the IEEE International Parallel and Distributed Processing Symposium (IPDPS), 2010. </a:t>
            </a:r>
          </a:p>
          <a:p>
            <a:r>
              <a:rPr lang="en-US" altLang="zh-TW" dirty="0" err="1" smtClean="0"/>
              <a:t>Davide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Pasetto</a:t>
            </a:r>
            <a:r>
              <a:rPr lang="en-US" altLang="zh-TW" dirty="0" smtClean="0"/>
              <a:t> and Albert </a:t>
            </a:r>
            <a:r>
              <a:rPr lang="en-US" altLang="zh-TW" dirty="0" err="1" smtClean="0"/>
              <a:t>Akhriev</a:t>
            </a:r>
            <a:r>
              <a:rPr lang="en-US" altLang="zh-TW" dirty="0" smtClean="0"/>
              <a:t>: </a:t>
            </a:r>
            <a:r>
              <a:rPr lang="en-US" altLang="zh-TW" b="1" dirty="0" smtClean="0"/>
              <a:t>A Comparative Study of Parallel Sort Algorithms</a:t>
            </a:r>
            <a:r>
              <a:rPr lang="en-US" altLang="zh-TW" dirty="0" smtClean="0"/>
              <a:t>. In SPLASH’11, the proceedings of the ACM international conference companion on object oriented programming systems languages and applications, pages 203-204, ACM 2011. </a:t>
            </a:r>
          </a:p>
          <a:p>
            <a:r>
              <a:rPr lang="en-US" altLang="zh-TW" dirty="0" err="1" smtClean="0"/>
              <a:t>Mirko</a:t>
            </a:r>
            <a:r>
              <a:rPr lang="en-US" altLang="zh-TW" dirty="0" smtClean="0"/>
              <a:t> </a:t>
            </a:r>
            <a:r>
              <a:rPr lang="en-US" altLang="zh-TW" dirty="0" err="1"/>
              <a:t>Rahn</a:t>
            </a:r>
            <a:r>
              <a:rPr lang="en-US" altLang="zh-TW" dirty="0"/>
              <a:t>, Peter Sanders, and Johannes </a:t>
            </a:r>
            <a:r>
              <a:rPr lang="en-US" altLang="zh-TW" dirty="0" err="1"/>
              <a:t>Singler</a:t>
            </a:r>
            <a:r>
              <a:rPr lang="en-US" altLang="zh-TW" dirty="0"/>
              <a:t>: Scalable Distributed-Memory External Sorting. In the proceedings of the 26th IEEE International Conference on Data Engineering (ICDE), pages 685-688, IEEE, 2010.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92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Parallel Sorting Algorithms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Quicksort</a:t>
            </a:r>
          </a:p>
          <a:p>
            <a:r>
              <a:rPr lang="en-US" altLang="zh-TW" dirty="0" smtClean="0"/>
              <a:t>Quicksort with </a:t>
            </a:r>
            <a:r>
              <a:rPr lang="en-US" altLang="zh-TW" dirty="0" err="1" smtClean="0"/>
              <a:t>openmp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519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qsort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C provides an implementation of quicksort. The prototype is </a:t>
            </a:r>
          </a:p>
          <a:p>
            <a:pPr marL="0" indent="0">
              <a:buNone/>
            </a:pPr>
            <a:r>
              <a:rPr lang="en-US" altLang="zh-TW" sz="2400" dirty="0" smtClean="0"/>
              <a:t>void </a:t>
            </a:r>
            <a:r>
              <a:rPr lang="en-US" altLang="zh-TW" sz="2400" dirty="0" err="1" smtClean="0"/>
              <a:t>qsort</a:t>
            </a:r>
            <a:r>
              <a:rPr lang="en-US" altLang="zh-TW" sz="2400" dirty="0" smtClean="0"/>
              <a:t> ( void *base, </a:t>
            </a:r>
            <a:r>
              <a:rPr lang="en-US" altLang="zh-TW" sz="2400" dirty="0" err="1" smtClean="0"/>
              <a:t>size_t</a:t>
            </a:r>
            <a:r>
              <a:rPr lang="en-US" altLang="zh-TW" sz="2400" dirty="0" smtClean="0"/>
              <a:t> count, </a:t>
            </a:r>
            <a:r>
              <a:rPr lang="en-US" altLang="zh-TW" sz="2400" dirty="0" err="1" smtClean="0"/>
              <a:t>size_t</a:t>
            </a:r>
            <a:r>
              <a:rPr lang="en-US" altLang="zh-TW" sz="2400" dirty="0" smtClean="0"/>
              <a:t> size, </a:t>
            </a:r>
          </a:p>
          <a:p>
            <a:pPr marL="0" indent="0">
              <a:buNone/>
            </a:pPr>
            <a:r>
              <a:rPr lang="en-US" altLang="zh-TW" sz="2400" dirty="0" smtClean="0"/>
              <a:t>                    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(*</a:t>
            </a:r>
            <a:r>
              <a:rPr lang="en-US" altLang="zh-TW" sz="2400" dirty="0" err="1" smtClean="0"/>
              <a:t>compar</a:t>
            </a:r>
            <a:r>
              <a:rPr lang="en-US" altLang="zh-TW" sz="2400" dirty="0" smtClean="0"/>
              <a:t>)(</a:t>
            </a:r>
            <a:r>
              <a:rPr lang="en-US" altLang="zh-TW" sz="2400" dirty="0" err="1" smtClean="0"/>
              <a:t>const</a:t>
            </a:r>
            <a:r>
              <a:rPr lang="en-US" altLang="zh-TW" sz="2400" dirty="0" smtClean="0"/>
              <a:t> void *element1, </a:t>
            </a:r>
            <a:r>
              <a:rPr lang="en-US" altLang="zh-TW" sz="2400" dirty="0" err="1" smtClean="0"/>
              <a:t>const</a:t>
            </a:r>
            <a:r>
              <a:rPr lang="en-US" altLang="zh-TW" sz="2400" dirty="0" smtClean="0"/>
              <a:t> void *element2) ); </a:t>
            </a:r>
          </a:p>
          <a:p>
            <a:r>
              <a:rPr lang="en-US" altLang="zh-TW" dirty="0" err="1"/>
              <a:t>q</a:t>
            </a:r>
            <a:r>
              <a:rPr lang="en-US" altLang="zh-TW" dirty="0" err="1" smtClean="0"/>
              <a:t>sort</a:t>
            </a:r>
            <a:r>
              <a:rPr lang="en-US" altLang="zh-TW" dirty="0" smtClean="0"/>
              <a:t> sorts an array whose first element is pointed to by base and contains count elements, of the given size. </a:t>
            </a:r>
          </a:p>
          <a:p>
            <a:r>
              <a:rPr lang="en-US" altLang="zh-TW" dirty="0" smtClean="0"/>
              <a:t>The function compare returns </a:t>
            </a:r>
          </a:p>
          <a:p>
            <a:pPr lvl="1"/>
            <a:r>
              <a:rPr lang="en-US" altLang="zh-TW" dirty="0" smtClean="0"/>
              <a:t>−1 if element1 &lt; element2, </a:t>
            </a:r>
          </a:p>
          <a:p>
            <a:pPr lvl="1"/>
            <a:r>
              <a:rPr lang="en-US" altLang="zh-TW" dirty="0" smtClean="0"/>
              <a:t>0 if element1 = element2, </a:t>
            </a:r>
          </a:p>
          <a:p>
            <a:pPr lvl="1"/>
            <a:r>
              <a:rPr lang="en-US" altLang="zh-TW" dirty="0" smtClean="0"/>
              <a:t>+1 if element1 &gt; element2. </a:t>
            </a:r>
          </a:p>
          <a:p>
            <a:r>
              <a:rPr lang="en-US" altLang="zh-TW" dirty="0" smtClean="0"/>
              <a:t>We will apply </a:t>
            </a:r>
            <a:r>
              <a:rPr lang="en-US" altLang="zh-TW" dirty="0" err="1" smtClean="0"/>
              <a:t>qsort</a:t>
            </a:r>
            <a:r>
              <a:rPr lang="en-US" altLang="zh-TW" dirty="0" smtClean="0"/>
              <a:t> to sort a random sequence of doubles.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931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Generating and writing numbers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89" y="1575806"/>
            <a:ext cx="9711135" cy="475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88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566017" cy="233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6201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3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Timing </a:t>
            </a:r>
            <a:r>
              <a:rPr lang="en-US" altLang="zh-TW" dirty="0" err="1" smtClean="0"/>
              <a:t>qsort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TW" dirty="0" smtClean="0"/>
              <a:t>Observe: O(n log2 (n)) is almost linear in 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191" y="2542310"/>
            <a:ext cx="10438116" cy="292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8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Quicksort for shared memory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 recursive algorithm </a:t>
            </a:r>
          </a:p>
          <a:p>
            <a:pPr marL="0" indent="0">
              <a:buNone/>
            </a:pPr>
            <a:r>
              <a:rPr lang="en-US" altLang="zh-TW" dirty="0" smtClean="0"/>
              <a:t>void quicksort ( double *v,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start,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end ) { </a:t>
            </a:r>
          </a:p>
          <a:p>
            <a:pPr marL="0" indent="0">
              <a:buNone/>
            </a:pPr>
            <a:r>
              <a:rPr lang="en-US" altLang="zh-TW" dirty="0" smtClean="0"/>
              <a:t>	if(start &lt; end) { </a:t>
            </a:r>
          </a:p>
          <a:p>
            <a:pPr marL="0" indent="0">
              <a:buNone/>
            </a:pPr>
            <a:r>
              <a:rPr lang="en-US" altLang="zh-TW" dirty="0" smtClean="0"/>
              <a:t>		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pivot; </a:t>
            </a:r>
          </a:p>
          <a:p>
            <a:pPr marL="0" indent="0">
              <a:buNone/>
            </a:pPr>
            <a:r>
              <a:rPr lang="en-US" altLang="zh-TW" dirty="0" smtClean="0"/>
              <a:t>		partition(v, start, end, &amp;pivot); </a:t>
            </a:r>
          </a:p>
          <a:p>
            <a:pPr marL="0" indent="0">
              <a:buNone/>
            </a:pPr>
            <a:r>
              <a:rPr lang="en-US" altLang="zh-TW" dirty="0" smtClean="0"/>
              <a:t>		quicksort(v,start,pivot-1); </a:t>
            </a:r>
          </a:p>
          <a:p>
            <a:pPr marL="0" indent="0">
              <a:buNone/>
            </a:pPr>
            <a:r>
              <a:rPr lang="en-US" altLang="zh-TW" dirty="0" smtClean="0"/>
              <a:t>		quicksort(v,pivot+1,end); </a:t>
            </a:r>
          </a:p>
          <a:p>
            <a:pPr marL="0" indent="0">
              <a:buNone/>
            </a:pPr>
            <a:r>
              <a:rPr lang="en-US" altLang="zh-TW" dirty="0" smtClean="0"/>
              <a:t>	} </a:t>
            </a:r>
          </a:p>
          <a:p>
            <a:pPr marL="0" indent="0">
              <a:buNone/>
            </a:pPr>
            <a:r>
              <a:rPr lang="en-US" altLang="zh-TW" dirty="0" smtClean="0"/>
              <a:t>}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5895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Partition algorith</a:t>
            </a:r>
            <a:r>
              <a:rPr lang="en-US" altLang="zh-TW" dirty="0"/>
              <a:t>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10439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/>
              <a:t>void partition ( double *v, </a:t>
            </a:r>
            <a:r>
              <a:rPr lang="en-US" altLang="zh-TW" sz="3200" dirty="0" err="1" smtClean="0"/>
              <a:t>int</a:t>
            </a:r>
            <a:r>
              <a:rPr lang="en-US" altLang="zh-TW" sz="3200" dirty="0" smtClean="0"/>
              <a:t> lower, </a:t>
            </a:r>
            <a:r>
              <a:rPr lang="en-US" altLang="zh-TW" sz="3200" dirty="0" err="1" smtClean="0"/>
              <a:t>int</a:t>
            </a:r>
            <a:r>
              <a:rPr lang="en-US" altLang="zh-TW" sz="3200" dirty="0" smtClean="0"/>
              <a:t> upper, </a:t>
            </a:r>
            <a:r>
              <a:rPr lang="en-US" altLang="zh-TW" sz="3200" dirty="0" err="1" smtClean="0"/>
              <a:t>int</a:t>
            </a:r>
            <a:r>
              <a:rPr lang="en-US" altLang="zh-TW" sz="3200" dirty="0" smtClean="0"/>
              <a:t> *pivot ); </a:t>
            </a:r>
          </a:p>
          <a:p>
            <a:r>
              <a:rPr lang="en-US" altLang="zh-TW" sz="3200" dirty="0" smtClean="0"/>
              <a:t>/* precondition: upper - lower &gt; 0 </a:t>
            </a:r>
          </a:p>
          <a:p>
            <a:r>
              <a:rPr lang="en-US" altLang="zh-TW" sz="3200" dirty="0" smtClean="0"/>
              <a:t> *takes v[lower] as pivot and interchanges elements: </a:t>
            </a:r>
          </a:p>
          <a:p>
            <a:r>
              <a:rPr lang="en-US" altLang="zh-TW" sz="3200" dirty="0" smtClean="0"/>
              <a:t> * v[</a:t>
            </a:r>
            <a:r>
              <a:rPr lang="en-US" altLang="zh-TW" sz="3200" dirty="0" err="1" smtClean="0"/>
              <a:t>i</a:t>
            </a:r>
            <a:r>
              <a:rPr lang="en-US" altLang="zh-TW" sz="3200" dirty="0" smtClean="0"/>
              <a:t>] &lt;= v[pivot] for all </a:t>
            </a:r>
            <a:r>
              <a:rPr lang="en-US" altLang="zh-TW" sz="3200" dirty="0" err="1" smtClean="0"/>
              <a:t>i</a:t>
            </a:r>
            <a:r>
              <a:rPr lang="en-US" altLang="zh-TW" sz="3200" dirty="0" smtClean="0"/>
              <a:t> &lt; pivot, and </a:t>
            </a:r>
          </a:p>
          <a:p>
            <a:r>
              <a:rPr lang="en-US" altLang="zh-TW" sz="3200" dirty="0" smtClean="0"/>
              <a:t> * v[</a:t>
            </a:r>
            <a:r>
              <a:rPr lang="en-US" altLang="zh-TW" sz="3200" dirty="0" err="1" smtClean="0"/>
              <a:t>i</a:t>
            </a:r>
            <a:r>
              <a:rPr lang="en-US" altLang="zh-TW" sz="3200" dirty="0" smtClean="0"/>
              <a:t>] &gt; v[pivot] for all </a:t>
            </a:r>
            <a:r>
              <a:rPr lang="en-US" altLang="zh-TW" sz="3200" dirty="0" err="1" smtClean="0"/>
              <a:t>i</a:t>
            </a:r>
            <a:r>
              <a:rPr lang="en-US" altLang="zh-TW" sz="3200" dirty="0" smtClean="0"/>
              <a:t> &gt; pivot, </a:t>
            </a:r>
          </a:p>
          <a:p>
            <a:r>
              <a:rPr lang="en-US" altLang="zh-TW" sz="3200" dirty="0" smtClean="0"/>
              <a:t> * where lower &lt;= pivot &lt;= upper. */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59085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1099</TotalTime>
  <Words>440</Words>
  <Application>Microsoft Office PowerPoint</Application>
  <PresentationFormat>寬螢幕</PresentationFormat>
  <Paragraphs>63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Century Gothic</vt:lpstr>
      <vt:lpstr>Wingdings 3</vt:lpstr>
      <vt:lpstr>離子</vt:lpstr>
      <vt:lpstr>Case Study Parallel Sorting</vt:lpstr>
      <vt:lpstr>Parallel Sorting Algorithms</vt:lpstr>
      <vt:lpstr>qsort</vt:lpstr>
      <vt:lpstr>Generating and writing numbers</vt:lpstr>
      <vt:lpstr>compare</vt:lpstr>
      <vt:lpstr>PowerPoint 簡報</vt:lpstr>
      <vt:lpstr>Timing qsort </vt:lpstr>
      <vt:lpstr>Quicksort for shared memory</vt:lpstr>
      <vt:lpstr>Partition algorithm</vt:lpstr>
      <vt:lpstr>Partition function</vt:lpstr>
      <vt:lpstr>Example of partition</vt:lpstr>
      <vt:lpstr>Partition and qsort in main()</vt:lpstr>
      <vt:lpstr>Qsort with OpenMP</vt:lpstr>
      <vt:lpstr>Timing </vt:lpstr>
      <vt:lpstr>Effect of Load imbalance </vt:lpstr>
      <vt:lpstr>Recommended 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Parallel Sorting</dc:title>
  <dc:creator>brucelin</dc:creator>
  <cp:lastModifiedBy>brucelin</cp:lastModifiedBy>
  <cp:revision>24</cp:revision>
  <dcterms:created xsi:type="dcterms:W3CDTF">2017-03-08T07:26:55Z</dcterms:created>
  <dcterms:modified xsi:type="dcterms:W3CDTF">2017-03-10T03:36:13Z</dcterms:modified>
</cp:coreProperties>
</file>