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2E253-D328-4075-9902-9053964FBD6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4D37DAC-B2A5-4C83-A6AC-5EFB9DA10BBD}">
      <dgm:prSet phldrT="[文字]"/>
      <dgm:spPr/>
      <dgm:t>
        <a:bodyPr/>
        <a:lstStyle/>
        <a:p>
          <a:r>
            <a:rPr lang="zh-TW" altLang="en-US" dirty="0" smtClean="0"/>
            <a:t>校園名人堂</a:t>
          </a:r>
          <a:endParaRPr lang="zh-TW" altLang="en-US" dirty="0"/>
        </a:p>
      </dgm:t>
    </dgm:pt>
    <dgm:pt modelId="{A965A50C-E147-4F48-A1C5-C7DBA3FDC071}" type="parTrans" cxnId="{6E92F277-FA6F-4DCA-8EB8-1AD9AD67B977}">
      <dgm:prSet/>
      <dgm:spPr/>
      <dgm:t>
        <a:bodyPr/>
        <a:lstStyle/>
        <a:p>
          <a:endParaRPr lang="zh-TW" altLang="en-US"/>
        </a:p>
      </dgm:t>
    </dgm:pt>
    <dgm:pt modelId="{A0C112A9-4E0E-40A1-9DF7-26B8D719717B}" type="sibTrans" cxnId="{6E92F277-FA6F-4DCA-8EB8-1AD9AD67B977}">
      <dgm:prSet/>
      <dgm:spPr/>
      <dgm:t>
        <a:bodyPr/>
        <a:lstStyle/>
        <a:p>
          <a:endParaRPr lang="zh-TW" altLang="en-US"/>
        </a:p>
      </dgm:t>
    </dgm:pt>
    <dgm:pt modelId="{40E2F80F-832A-4101-ADC7-1C18D3B5BBB8}">
      <dgm:prSet phldrT="[文字]"/>
      <dgm:spPr/>
      <dgm:t>
        <a:bodyPr/>
        <a:lstStyle/>
        <a:p>
          <a:r>
            <a:rPr lang="zh-TW" altLang="en-US" dirty="0" smtClean="0"/>
            <a:t>關於我</a:t>
          </a:r>
          <a:endParaRPr lang="zh-TW" altLang="en-US" dirty="0"/>
        </a:p>
      </dgm:t>
    </dgm:pt>
    <dgm:pt modelId="{A0F68495-E2E9-4047-89C4-55FBFF769F2E}" type="parTrans" cxnId="{FAB1A2A2-349A-4712-9BB0-E4C445A5F3A3}">
      <dgm:prSet/>
      <dgm:spPr/>
      <dgm:t>
        <a:bodyPr/>
        <a:lstStyle/>
        <a:p>
          <a:endParaRPr lang="zh-TW" altLang="en-US"/>
        </a:p>
      </dgm:t>
    </dgm:pt>
    <dgm:pt modelId="{6FBFC39B-4AF9-44F7-82E8-72C2E8D429DB}" type="sibTrans" cxnId="{FAB1A2A2-349A-4712-9BB0-E4C445A5F3A3}">
      <dgm:prSet/>
      <dgm:spPr/>
      <dgm:t>
        <a:bodyPr/>
        <a:lstStyle/>
        <a:p>
          <a:endParaRPr lang="zh-TW" altLang="en-US"/>
        </a:p>
      </dgm:t>
    </dgm:pt>
    <dgm:pt modelId="{2BCD4ED1-824E-45D1-A9BB-2E297E0C993F}">
      <dgm:prSet phldrT="[文字]"/>
      <dgm:spPr/>
      <dgm:t>
        <a:bodyPr/>
        <a:lstStyle/>
        <a:p>
          <a:r>
            <a:rPr lang="zh-TW" altLang="en-US" dirty="0" smtClean="0"/>
            <a:t>買月曆</a:t>
          </a:r>
          <a:endParaRPr lang="zh-TW" altLang="en-US" dirty="0"/>
        </a:p>
      </dgm:t>
    </dgm:pt>
    <dgm:pt modelId="{F4488396-2117-4AA4-A26D-F33043993B86}" type="parTrans" cxnId="{F1EC7980-0D21-425F-8A9C-44EC3898A5C0}">
      <dgm:prSet/>
      <dgm:spPr/>
      <dgm:t>
        <a:bodyPr/>
        <a:lstStyle/>
        <a:p>
          <a:endParaRPr lang="zh-TW" altLang="en-US"/>
        </a:p>
      </dgm:t>
    </dgm:pt>
    <dgm:pt modelId="{ECF4AB09-8842-498D-8954-EFC76E613CA1}" type="sibTrans" cxnId="{F1EC7980-0D21-425F-8A9C-44EC3898A5C0}">
      <dgm:prSet/>
      <dgm:spPr/>
      <dgm:t>
        <a:bodyPr/>
        <a:lstStyle/>
        <a:p>
          <a:endParaRPr lang="zh-TW" altLang="en-US"/>
        </a:p>
      </dgm:t>
    </dgm:pt>
    <dgm:pt modelId="{27DC4D77-8B1E-4BE4-8529-D4EA4EFB5174}">
      <dgm:prSet phldrT="[文字]"/>
      <dgm:spPr/>
      <dgm:t>
        <a:bodyPr/>
        <a:lstStyle/>
        <a:p>
          <a:r>
            <a:rPr lang="zh-TW" altLang="en-US" dirty="0" smtClean="0"/>
            <a:t>購物車</a:t>
          </a:r>
          <a:endParaRPr lang="zh-TW" altLang="en-US" dirty="0"/>
        </a:p>
      </dgm:t>
    </dgm:pt>
    <dgm:pt modelId="{49DA1A11-6C2D-46C4-9754-307F4636D64D}" type="parTrans" cxnId="{8A385A8A-8752-4513-9254-C74993B8CB64}">
      <dgm:prSet/>
      <dgm:spPr/>
      <dgm:t>
        <a:bodyPr/>
        <a:lstStyle/>
        <a:p>
          <a:endParaRPr lang="zh-TW" altLang="en-US"/>
        </a:p>
      </dgm:t>
    </dgm:pt>
    <dgm:pt modelId="{BDCCAB4C-2B42-44BE-9C21-2F783BC44852}" type="sibTrans" cxnId="{8A385A8A-8752-4513-9254-C74993B8CB64}">
      <dgm:prSet/>
      <dgm:spPr/>
      <dgm:t>
        <a:bodyPr/>
        <a:lstStyle/>
        <a:p>
          <a:endParaRPr lang="zh-TW" altLang="en-US"/>
        </a:p>
      </dgm:t>
    </dgm:pt>
    <dgm:pt modelId="{EB388D1B-A5CB-4415-B064-D8980BA8F91E}">
      <dgm:prSet phldrT="[文字]"/>
      <dgm:spPr/>
      <dgm:t>
        <a:bodyPr/>
        <a:lstStyle/>
        <a:p>
          <a:r>
            <a:rPr lang="zh-TW" altLang="en-US" dirty="0" smtClean="0"/>
            <a:t>註冊新會員</a:t>
          </a:r>
          <a:endParaRPr lang="zh-TW" altLang="en-US" dirty="0"/>
        </a:p>
      </dgm:t>
    </dgm:pt>
    <dgm:pt modelId="{7FC2E844-C9BB-4924-8377-0151C984794E}" type="parTrans" cxnId="{5B8AFECD-41A5-4915-B6CE-6EE85EED5353}">
      <dgm:prSet/>
      <dgm:spPr/>
      <dgm:t>
        <a:bodyPr/>
        <a:lstStyle/>
        <a:p>
          <a:endParaRPr lang="zh-TW" altLang="en-US"/>
        </a:p>
      </dgm:t>
    </dgm:pt>
    <dgm:pt modelId="{BBB7A0BD-4E9B-4A30-8910-90DE955B2C1B}" type="sibTrans" cxnId="{5B8AFECD-41A5-4915-B6CE-6EE85EED5353}">
      <dgm:prSet/>
      <dgm:spPr/>
      <dgm:t>
        <a:bodyPr/>
        <a:lstStyle/>
        <a:p>
          <a:endParaRPr lang="zh-TW" altLang="en-US"/>
        </a:p>
      </dgm:t>
    </dgm:pt>
    <dgm:pt modelId="{0BA937B1-C684-4961-A92A-DFA4FE3C52DA}">
      <dgm:prSet phldrT="[文字]"/>
      <dgm:spPr/>
      <dgm:t>
        <a:bodyPr/>
        <a:lstStyle/>
        <a:p>
          <a:r>
            <a:rPr lang="zh-TW" altLang="en-US" dirty="0" smtClean="0"/>
            <a:t>系所資訊</a:t>
          </a:r>
          <a:endParaRPr lang="zh-TW" altLang="en-US" dirty="0"/>
        </a:p>
      </dgm:t>
    </dgm:pt>
    <dgm:pt modelId="{C87E2F75-E83A-43CC-945A-1FA7F859C235}" type="parTrans" cxnId="{9904661C-C81E-4915-81CD-1435D4E72234}">
      <dgm:prSet/>
      <dgm:spPr/>
      <dgm:t>
        <a:bodyPr/>
        <a:lstStyle/>
        <a:p>
          <a:endParaRPr lang="zh-TW" altLang="en-US"/>
        </a:p>
      </dgm:t>
    </dgm:pt>
    <dgm:pt modelId="{56D34213-0752-40EE-8143-7185B10E3648}" type="sibTrans" cxnId="{9904661C-C81E-4915-81CD-1435D4E72234}">
      <dgm:prSet/>
      <dgm:spPr/>
      <dgm:t>
        <a:bodyPr/>
        <a:lstStyle/>
        <a:p>
          <a:endParaRPr lang="zh-TW" altLang="en-US"/>
        </a:p>
      </dgm:t>
    </dgm:pt>
    <dgm:pt modelId="{D6AF0AEB-C449-4BCB-9C22-E38C11409BE1}">
      <dgm:prSet phldrT="[文字]"/>
      <dgm:spPr/>
      <dgm:t>
        <a:bodyPr/>
        <a:lstStyle/>
        <a:p>
          <a:r>
            <a:rPr lang="zh-TW" altLang="en-US" dirty="0" smtClean="0"/>
            <a:t>搜尋月曆價格</a:t>
          </a:r>
          <a:endParaRPr lang="zh-TW" altLang="en-US" dirty="0"/>
        </a:p>
      </dgm:t>
    </dgm:pt>
    <dgm:pt modelId="{321B2EF9-D8FF-4E23-B4DB-0AF4A50F0C2E}" type="parTrans" cxnId="{E33068AE-CE7D-4588-9CD8-23797607F4A4}">
      <dgm:prSet/>
      <dgm:spPr/>
      <dgm:t>
        <a:bodyPr/>
        <a:lstStyle/>
        <a:p>
          <a:endParaRPr lang="zh-TW" altLang="en-US"/>
        </a:p>
      </dgm:t>
    </dgm:pt>
    <dgm:pt modelId="{90B8435C-4D12-4CC7-B6EA-4AA961884C04}" type="sibTrans" cxnId="{E33068AE-CE7D-4588-9CD8-23797607F4A4}">
      <dgm:prSet/>
      <dgm:spPr/>
      <dgm:t>
        <a:bodyPr/>
        <a:lstStyle/>
        <a:p>
          <a:endParaRPr lang="zh-TW" altLang="en-US"/>
        </a:p>
      </dgm:t>
    </dgm:pt>
    <dgm:pt modelId="{81F555B2-5A1F-488D-9535-C8072219B8ED}">
      <dgm:prSet phldrT="[文字]"/>
      <dgm:spPr/>
      <dgm:t>
        <a:bodyPr/>
        <a:lstStyle/>
        <a:p>
          <a:r>
            <a:rPr lang="zh-TW" altLang="en-US" dirty="0" smtClean="0"/>
            <a:t>我的最愛</a:t>
          </a:r>
          <a:endParaRPr lang="zh-TW" altLang="en-US" dirty="0"/>
        </a:p>
      </dgm:t>
    </dgm:pt>
    <dgm:pt modelId="{86E248B8-94FE-4EEF-BCCD-DFF0E0977944}" type="parTrans" cxnId="{D3E565B3-F517-40DA-A942-A600F8D93BA7}">
      <dgm:prSet/>
      <dgm:spPr/>
    </dgm:pt>
    <dgm:pt modelId="{9D70E5E2-5B20-4DEE-B178-F313174BD7C1}" type="sibTrans" cxnId="{D3E565B3-F517-40DA-A942-A600F8D93BA7}">
      <dgm:prSet/>
      <dgm:spPr/>
    </dgm:pt>
    <dgm:pt modelId="{C415DF6A-B662-4AE4-A4CE-A83158A3E0E6}" type="pres">
      <dgm:prSet presAssocID="{0262E253-D328-4075-9902-9053964FBD6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06F8702-D526-4FFC-B854-96C1B9088F9B}" type="pres">
      <dgm:prSet presAssocID="{B4D37DAC-B2A5-4C83-A6AC-5EFB9DA10BBD}" presName="hierRoot1" presStyleCnt="0"/>
      <dgm:spPr/>
    </dgm:pt>
    <dgm:pt modelId="{C16A478A-721B-4AB3-AD98-71998A5DAE25}" type="pres">
      <dgm:prSet presAssocID="{B4D37DAC-B2A5-4C83-A6AC-5EFB9DA10BBD}" presName="composite" presStyleCnt="0"/>
      <dgm:spPr/>
    </dgm:pt>
    <dgm:pt modelId="{D221E7A6-1AAA-4DB9-828F-1BFC2BE9DF4A}" type="pres">
      <dgm:prSet presAssocID="{B4D37DAC-B2A5-4C83-A6AC-5EFB9DA10BBD}" presName="background" presStyleLbl="node0" presStyleIdx="0" presStyleCnt="1"/>
      <dgm:spPr/>
    </dgm:pt>
    <dgm:pt modelId="{0D9D63D4-C88C-4F56-9063-B8D6E012A371}" type="pres">
      <dgm:prSet presAssocID="{B4D37DAC-B2A5-4C83-A6AC-5EFB9DA10BBD}" presName="text" presStyleLbl="fgAcc0" presStyleIdx="0" presStyleCnt="1" custScaleX="149091" custScaleY="13981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A2EC8DC-C2F3-4AA2-9DB9-75FA1C78D049}" type="pres">
      <dgm:prSet presAssocID="{B4D37DAC-B2A5-4C83-A6AC-5EFB9DA10BBD}" presName="hierChild2" presStyleCnt="0"/>
      <dgm:spPr/>
    </dgm:pt>
    <dgm:pt modelId="{E9B8325E-33C7-47C9-B4ED-3ADCD7D6FF4F}" type="pres">
      <dgm:prSet presAssocID="{A0F68495-E2E9-4047-89C4-55FBFF769F2E}" presName="Name10" presStyleLbl="parChTrans1D2" presStyleIdx="0" presStyleCnt="4"/>
      <dgm:spPr/>
      <dgm:t>
        <a:bodyPr/>
        <a:lstStyle/>
        <a:p>
          <a:endParaRPr lang="zh-TW" altLang="en-US"/>
        </a:p>
      </dgm:t>
    </dgm:pt>
    <dgm:pt modelId="{CAB72D8D-0DA5-4906-836D-D048FAED500A}" type="pres">
      <dgm:prSet presAssocID="{40E2F80F-832A-4101-ADC7-1C18D3B5BBB8}" presName="hierRoot2" presStyleCnt="0"/>
      <dgm:spPr/>
    </dgm:pt>
    <dgm:pt modelId="{0E3AF2EC-F298-40FD-9A16-4EA38C1422BA}" type="pres">
      <dgm:prSet presAssocID="{40E2F80F-832A-4101-ADC7-1C18D3B5BBB8}" presName="composite2" presStyleCnt="0"/>
      <dgm:spPr/>
    </dgm:pt>
    <dgm:pt modelId="{8BC12BF5-3C97-4009-AA66-7283E7F190D0}" type="pres">
      <dgm:prSet presAssocID="{40E2F80F-832A-4101-ADC7-1C18D3B5BBB8}" presName="background2" presStyleLbl="node2" presStyleIdx="0" presStyleCnt="4"/>
      <dgm:spPr/>
    </dgm:pt>
    <dgm:pt modelId="{9A396C29-1123-49C2-9CC1-0121B0150FAE}" type="pres">
      <dgm:prSet presAssocID="{40E2F80F-832A-4101-ADC7-1C18D3B5BBB8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A52F041-5F61-433C-95B4-C8338A26E3EC}" type="pres">
      <dgm:prSet presAssocID="{40E2F80F-832A-4101-ADC7-1C18D3B5BBB8}" presName="hierChild3" presStyleCnt="0"/>
      <dgm:spPr/>
    </dgm:pt>
    <dgm:pt modelId="{0F95749D-FF09-471B-8F95-08D1E0195F0C}" type="pres">
      <dgm:prSet presAssocID="{C87E2F75-E83A-43CC-945A-1FA7F859C235}" presName="Name10" presStyleLbl="parChTrans1D2" presStyleIdx="1" presStyleCnt="4"/>
      <dgm:spPr/>
      <dgm:t>
        <a:bodyPr/>
        <a:lstStyle/>
        <a:p>
          <a:endParaRPr lang="zh-TW" altLang="en-US"/>
        </a:p>
      </dgm:t>
    </dgm:pt>
    <dgm:pt modelId="{B908B880-DCF2-4EEC-8040-A5E618539186}" type="pres">
      <dgm:prSet presAssocID="{0BA937B1-C684-4961-A92A-DFA4FE3C52DA}" presName="hierRoot2" presStyleCnt="0"/>
      <dgm:spPr/>
    </dgm:pt>
    <dgm:pt modelId="{1D037A7D-B6F2-4817-B2DF-F0F9956A0DC4}" type="pres">
      <dgm:prSet presAssocID="{0BA937B1-C684-4961-A92A-DFA4FE3C52DA}" presName="composite2" presStyleCnt="0"/>
      <dgm:spPr/>
    </dgm:pt>
    <dgm:pt modelId="{B2F226FA-7B32-45D4-A9DC-8310D015B1E8}" type="pres">
      <dgm:prSet presAssocID="{0BA937B1-C684-4961-A92A-DFA4FE3C52DA}" presName="background2" presStyleLbl="node2" presStyleIdx="1" presStyleCnt="4"/>
      <dgm:spPr/>
    </dgm:pt>
    <dgm:pt modelId="{36BB6607-DB3F-4FC3-8114-FCC620E77E32}" type="pres">
      <dgm:prSet presAssocID="{0BA937B1-C684-4961-A92A-DFA4FE3C52D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80D3D07-2004-402A-8CC8-C04983A18002}" type="pres">
      <dgm:prSet presAssocID="{0BA937B1-C684-4961-A92A-DFA4FE3C52DA}" presName="hierChild3" presStyleCnt="0"/>
      <dgm:spPr/>
    </dgm:pt>
    <dgm:pt modelId="{61C528BC-046F-41AA-A7BA-AE750A70073C}" type="pres">
      <dgm:prSet presAssocID="{86E248B8-94FE-4EEF-BCCD-DFF0E0977944}" presName="Name17" presStyleLbl="parChTrans1D3" presStyleIdx="0" presStyleCnt="3"/>
      <dgm:spPr/>
    </dgm:pt>
    <dgm:pt modelId="{6E573F72-D4CC-442D-995B-9511353C1050}" type="pres">
      <dgm:prSet presAssocID="{81F555B2-5A1F-488D-9535-C8072219B8ED}" presName="hierRoot3" presStyleCnt="0"/>
      <dgm:spPr/>
    </dgm:pt>
    <dgm:pt modelId="{A19AA24A-8CDD-4399-8ECB-3A0D33972B23}" type="pres">
      <dgm:prSet presAssocID="{81F555B2-5A1F-488D-9535-C8072219B8ED}" presName="composite3" presStyleCnt="0"/>
      <dgm:spPr/>
    </dgm:pt>
    <dgm:pt modelId="{80E3BF6A-A450-44B5-9F28-930BDC97B4C6}" type="pres">
      <dgm:prSet presAssocID="{81F555B2-5A1F-488D-9535-C8072219B8ED}" presName="background3" presStyleLbl="node3" presStyleIdx="0" presStyleCnt="3"/>
      <dgm:spPr/>
    </dgm:pt>
    <dgm:pt modelId="{0D558089-E6AB-4722-9355-AB517989A864}" type="pres">
      <dgm:prSet presAssocID="{81F555B2-5A1F-488D-9535-C8072219B8ED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D005CBC-0DA9-42DB-9607-8743532C07EA}" type="pres">
      <dgm:prSet presAssocID="{81F555B2-5A1F-488D-9535-C8072219B8ED}" presName="hierChild4" presStyleCnt="0"/>
      <dgm:spPr/>
    </dgm:pt>
    <dgm:pt modelId="{DECDE0BE-8139-440B-B16F-0D8D29CE814E}" type="pres">
      <dgm:prSet presAssocID="{7FC2E844-C9BB-4924-8377-0151C984794E}" presName="Name10" presStyleLbl="parChTrans1D2" presStyleIdx="2" presStyleCnt="4"/>
      <dgm:spPr/>
      <dgm:t>
        <a:bodyPr/>
        <a:lstStyle/>
        <a:p>
          <a:endParaRPr lang="zh-TW" altLang="en-US"/>
        </a:p>
      </dgm:t>
    </dgm:pt>
    <dgm:pt modelId="{91304404-EF66-4F42-B265-EB1F42B7ADCE}" type="pres">
      <dgm:prSet presAssocID="{EB388D1B-A5CB-4415-B064-D8980BA8F91E}" presName="hierRoot2" presStyleCnt="0"/>
      <dgm:spPr/>
    </dgm:pt>
    <dgm:pt modelId="{F2671203-6917-4E99-A0ED-51A495A72015}" type="pres">
      <dgm:prSet presAssocID="{EB388D1B-A5CB-4415-B064-D8980BA8F91E}" presName="composite2" presStyleCnt="0"/>
      <dgm:spPr/>
    </dgm:pt>
    <dgm:pt modelId="{99963B4E-D9C4-48AB-8ADF-61B3DD3D11AB}" type="pres">
      <dgm:prSet presAssocID="{EB388D1B-A5CB-4415-B064-D8980BA8F91E}" presName="background2" presStyleLbl="node2" presStyleIdx="2" presStyleCnt="4"/>
      <dgm:spPr/>
    </dgm:pt>
    <dgm:pt modelId="{E8535019-A2CD-4466-BCA9-248124298976}" type="pres">
      <dgm:prSet presAssocID="{EB388D1B-A5CB-4415-B064-D8980BA8F91E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BFBFEA3-CC7C-4D43-9EE7-F20D7D086164}" type="pres">
      <dgm:prSet presAssocID="{EB388D1B-A5CB-4415-B064-D8980BA8F91E}" presName="hierChild3" presStyleCnt="0"/>
      <dgm:spPr/>
    </dgm:pt>
    <dgm:pt modelId="{16CEA194-B482-40EB-9617-33180B44F331}" type="pres">
      <dgm:prSet presAssocID="{F4488396-2117-4AA4-A26D-F33043993B86}" presName="Name10" presStyleLbl="parChTrans1D2" presStyleIdx="3" presStyleCnt="4"/>
      <dgm:spPr/>
      <dgm:t>
        <a:bodyPr/>
        <a:lstStyle/>
        <a:p>
          <a:endParaRPr lang="zh-TW" altLang="en-US"/>
        </a:p>
      </dgm:t>
    </dgm:pt>
    <dgm:pt modelId="{7637E8CD-5525-4037-90CF-3615D8FF33A5}" type="pres">
      <dgm:prSet presAssocID="{2BCD4ED1-824E-45D1-A9BB-2E297E0C993F}" presName="hierRoot2" presStyleCnt="0"/>
      <dgm:spPr/>
    </dgm:pt>
    <dgm:pt modelId="{EA66FE52-261B-4460-A9A1-81C630270742}" type="pres">
      <dgm:prSet presAssocID="{2BCD4ED1-824E-45D1-A9BB-2E297E0C993F}" presName="composite2" presStyleCnt="0"/>
      <dgm:spPr/>
    </dgm:pt>
    <dgm:pt modelId="{136729CB-FFE6-4143-8F3B-F73787B18C1E}" type="pres">
      <dgm:prSet presAssocID="{2BCD4ED1-824E-45D1-A9BB-2E297E0C993F}" presName="background2" presStyleLbl="node2" presStyleIdx="3" presStyleCnt="4"/>
      <dgm:spPr/>
    </dgm:pt>
    <dgm:pt modelId="{78BD4681-37D2-4C78-87D7-A56B36EF6F3B}" type="pres">
      <dgm:prSet presAssocID="{2BCD4ED1-824E-45D1-A9BB-2E297E0C993F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09649AE-5B5D-4A0F-8092-E4514BB9C8BB}" type="pres">
      <dgm:prSet presAssocID="{2BCD4ED1-824E-45D1-A9BB-2E297E0C993F}" presName="hierChild3" presStyleCnt="0"/>
      <dgm:spPr/>
    </dgm:pt>
    <dgm:pt modelId="{3F50314C-2597-49CA-9FD6-B25556F05806}" type="pres">
      <dgm:prSet presAssocID="{49DA1A11-6C2D-46C4-9754-307F4636D64D}" presName="Name17" presStyleLbl="parChTrans1D3" presStyleIdx="1" presStyleCnt="3"/>
      <dgm:spPr/>
      <dgm:t>
        <a:bodyPr/>
        <a:lstStyle/>
        <a:p>
          <a:endParaRPr lang="zh-TW" altLang="en-US"/>
        </a:p>
      </dgm:t>
    </dgm:pt>
    <dgm:pt modelId="{73CAE62F-91EC-4538-BFCD-D7E5CE80E202}" type="pres">
      <dgm:prSet presAssocID="{27DC4D77-8B1E-4BE4-8529-D4EA4EFB5174}" presName="hierRoot3" presStyleCnt="0"/>
      <dgm:spPr/>
    </dgm:pt>
    <dgm:pt modelId="{DD15A7D2-A589-4112-B27E-1E3916121AAC}" type="pres">
      <dgm:prSet presAssocID="{27DC4D77-8B1E-4BE4-8529-D4EA4EFB5174}" presName="composite3" presStyleCnt="0"/>
      <dgm:spPr/>
    </dgm:pt>
    <dgm:pt modelId="{9EEBF598-7796-4DE5-BD75-2426883B01AC}" type="pres">
      <dgm:prSet presAssocID="{27DC4D77-8B1E-4BE4-8529-D4EA4EFB5174}" presName="background3" presStyleLbl="node3" presStyleIdx="1" presStyleCnt="3"/>
      <dgm:spPr/>
    </dgm:pt>
    <dgm:pt modelId="{9B6C805C-5365-4A40-A609-4591B8AB11C3}" type="pres">
      <dgm:prSet presAssocID="{27DC4D77-8B1E-4BE4-8529-D4EA4EFB5174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F7B923C-E815-4D4D-8F69-2A5DAE64A210}" type="pres">
      <dgm:prSet presAssocID="{27DC4D77-8B1E-4BE4-8529-D4EA4EFB5174}" presName="hierChild4" presStyleCnt="0"/>
      <dgm:spPr/>
    </dgm:pt>
    <dgm:pt modelId="{88643437-3EE1-41B3-9B26-79493ED3F252}" type="pres">
      <dgm:prSet presAssocID="{321B2EF9-D8FF-4E23-B4DB-0AF4A50F0C2E}" presName="Name17" presStyleLbl="parChTrans1D3" presStyleIdx="2" presStyleCnt="3"/>
      <dgm:spPr/>
      <dgm:t>
        <a:bodyPr/>
        <a:lstStyle/>
        <a:p>
          <a:endParaRPr lang="zh-TW" altLang="en-US"/>
        </a:p>
      </dgm:t>
    </dgm:pt>
    <dgm:pt modelId="{CD4DE5CB-49F2-4D76-B043-02979B6A3BCE}" type="pres">
      <dgm:prSet presAssocID="{D6AF0AEB-C449-4BCB-9C22-E38C11409BE1}" presName="hierRoot3" presStyleCnt="0"/>
      <dgm:spPr/>
    </dgm:pt>
    <dgm:pt modelId="{427E37D8-3534-483F-BCEE-25893EDAD9B0}" type="pres">
      <dgm:prSet presAssocID="{D6AF0AEB-C449-4BCB-9C22-E38C11409BE1}" presName="composite3" presStyleCnt="0"/>
      <dgm:spPr/>
    </dgm:pt>
    <dgm:pt modelId="{7837078C-E609-432C-955B-E1B0BD4D3C3D}" type="pres">
      <dgm:prSet presAssocID="{D6AF0AEB-C449-4BCB-9C22-E38C11409BE1}" presName="background3" presStyleLbl="node3" presStyleIdx="2" presStyleCnt="3"/>
      <dgm:spPr/>
    </dgm:pt>
    <dgm:pt modelId="{C970A1E9-0BD3-4A62-9B28-CC6BD27F3F95}" type="pres">
      <dgm:prSet presAssocID="{D6AF0AEB-C449-4BCB-9C22-E38C11409BE1}" presName="text3" presStyleLbl="fgAcc3" presStyleIdx="2" presStyleCnt="3" custScaleX="13692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EF34298-0B30-4491-AF19-CCF791560CFD}" type="pres">
      <dgm:prSet presAssocID="{D6AF0AEB-C449-4BCB-9C22-E38C11409BE1}" presName="hierChild4" presStyleCnt="0"/>
      <dgm:spPr/>
    </dgm:pt>
  </dgm:ptLst>
  <dgm:cxnLst>
    <dgm:cxn modelId="{203FA90C-E23D-45B1-A348-C8586097E388}" type="presOf" srcId="{0262E253-D328-4075-9902-9053964FBD6C}" destId="{C415DF6A-B662-4AE4-A4CE-A83158A3E0E6}" srcOrd="0" destOrd="0" presId="urn:microsoft.com/office/officeart/2005/8/layout/hierarchy1"/>
    <dgm:cxn modelId="{21186BC3-D325-4E63-8F98-C42F5F6BF2E1}" type="presOf" srcId="{40E2F80F-832A-4101-ADC7-1C18D3B5BBB8}" destId="{9A396C29-1123-49C2-9CC1-0121B0150FAE}" srcOrd="0" destOrd="0" presId="urn:microsoft.com/office/officeart/2005/8/layout/hierarchy1"/>
    <dgm:cxn modelId="{5FFD6036-4C32-44CB-8B6E-F9BB6A291409}" type="presOf" srcId="{F4488396-2117-4AA4-A26D-F33043993B86}" destId="{16CEA194-B482-40EB-9617-33180B44F331}" srcOrd="0" destOrd="0" presId="urn:microsoft.com/office/officeart/2005/8/layout/hierarchy1"/>
    <dgm:cxn modelId="{9904661C-C81E-4915-81CD-1435D4E72234}" srcId="{B4D37DAC-B2A5-4C83-A6AC-5EFB9DA10BBD}" destId="{0BA937B1-C684-4961-A92A-DFA4FE3C52DA}" srcOrd="1" destOrd="0" parTransId="{C87E2F75-E83A-43CC-945A-1FA7F859C235}" sibTransId="{56D34213-0752-40EE-8143-7185B10E3648}"/>
    <dgm:cxn modelId="{CB42DE05-EE2C-4FBF-9843-E8E7A1367CBB}" type="presOf" srcId="{A0F68495-E2E9-4047-89C4-55FBFF769F2E}" destId="{E9B8325E-33C7-47C9-B4ED-3ADCD7D6FF4F}" srcOrd="0" destOrd="0" presId="urn:microsoft.com/office/officeart/2005/8/layout/hierarchy1"/>
    <dgm:cxn modelId="{5B8AFECD-41A5-4915-B6CE-6EE85EED5353}" srcId="{B4D37DAC-B2A5-4C83-A6AC-5EFB9DA10BBD}" destId="{EB388D1B-A5CB-4415-B064-D8980BA8F91E}" srcOrd="2" destOrd="0" parTransId="{7FC2E844-C9BB-4924-8377-0151C984794E}" sibTransId="{BBB7A0BD-4E9B-4A30-8910-90DE955B2C1B}"/>
    <dgm:cxn modelId="{09CBF1AF-F97A-4E49-BA88-ACB234F70462}" type="presOf" srcId="{D6AF0AEB-C449-4BCB-9C22-E38C11409BE1}" destId="{C970A1E9-0BD3-4A62-9B28-CC6BD27F3F95}" srcOrd="0" destOrd="0" presId="urn:microsoft.com/office/officeart/2005/8/layout/hierarchy1"/>
    <dgm:cxn modelId="{EB9C8A46-D3FA-4C00-8C67-7B153E77F775}" type="presOf" srcId="{C87E2F75-E83A-43CC-945A-1FA7F859C235}" destId="{0F95749D-FF09-471B-8F95-08D1E0195F0C}" srcOrd="0" destOrd="0" presId="urn:microsoft.com/office/officeart/2005/8/layout/hierarchy1"/>
    <dgm:cxn modelId="{E33068AE-CE7D-4588-9CD8-23797607F4A4}" srcId="{2BCD4ED1-824E-45D1-A9BB-2E297E0C993F}" destId="{D6AF0AEB-C449-4BCB-9C22-E38C11409BE1}" srcOrd="1" destOrd="0" parTransId="{321B2EF9-D8FF-4E23-B4DB-0AF4A50F0C2E}" sibTransId="{90B8435C-4D12-4CC7-B6EA-4AA961884C04}"/>
    <dgm:cxn modelId="{6E92F277-FA6F-4DCA-8EB8-1AD9AD67B977}" srcId="{0262E253-D328-4075-9902-9053964FBD6C}" destId="{B4D37DAC-B2A5-4C83-A6AC-5EFB9DA10BBD}" srcOrd="0" destOrd="0" parTransId="{A965A50C-E147-4F48-A1C5-C7DBA3FDC071}" sibTransId="{A0C112A9-4E0E-40A1-9DF7-26B8D719717B}"/>
    <dgm:cxn modelId="{E2C321C0-38DB-463E-93B6-EE958CA69627}" type="presOf" srcId="{EB388D1B-A5CB-4415-B064-D8980BA8F91E}" destId="{E8535019-A2CD-4466-BCA9-248124298976}" srcOrd="0" destOrd="0" presId="urn:microsoft.com/office/officeart/2005/8/layout/hierarchy1"/>
    <dgm:cxn modelId="{D0CA68B0-F6FA-4FDA-B2DC-CA519CA18CBA}" type="presOf" srcId="{B4D37DAC-B2A5-4C83-A6AC-5EFB9DA10BBD}" destId="{0D9D63D4-C88C-4F56-9063-B8D6E012A371}" srcOrd="0" destOrd="0" presId="urn:microsoft.com/office/officeart/2005/8/layout/hierarchy1"/>
    <dgm:cxn modelId="{F1EC7980-0D21-425F-8A9C-44EC3898A5C0}" srcId="{B4D37DAC-B2A5-4C83-A6AC-5EFB9DA10BBD}" destId="{2BCD4ED1-824E-45D1-A9BB-2E297E0C993F}" srcOrd="3" destOrd="0" parTransId="{F4488396-2117-4AA4-A26D-F33043993B86}" sibTransId="{ECF4AB09-8842-498D-8954-EFC76E613CA1}"/>
    <dgm:cxn modelId="{D12D7FB9-FF42-4813-A305-03B4F1B65295}" type="presOf" srcId="{49DA1A11-6C2D-46C4-9754-307F4636D64D}" destId="{3F50314C-2597-49CA-9FD6-B25556F05806}" srcOrd="0" destOrd="0" presId="urn:microsoft.com/office/officeart/2005/8/layout/hierarchy1"/>
    <dgm:cxn modelId="{FAB1A2A2-349A-4712-9BB0-E4C445A5F3A3}" srcId="{B4D37DAC-B2A5-4C83-A6AC-5EFB9DA10BBD}" destId="{40E2F80F-832A-4101-ADC7-1C18D3B5BBB8}" srcOrd="0" destOrd="0" parTransId="{A0F68495-E2E9-4047-89C4-55FBFF769F2E}" sibTransId="{6FBFC39B-4AF9-44F7-82E8-72C2E8D429DB}"/>
    <dgm:cxn modelId="{D3E565B3-F517-40DA-A942-A600F8D93BA7}" srcId="{0BA937B1-C684-4961-A92A-DFA4FE3C52DA}" destId="{81F555B2-5A1F-488D-9535-C8072219B8ED}" srcOrd="0" destOrd="0" parTransId="{86E248B8-94FE-4EEF-BCCD-DFF0E0977944}" sibTransId="{9D70E5E2-5B20-4DEE-B178-F313174BD7C1}"/>
    <dgm:cxn modelId="{192A38D6-02B6-46FF-A70B-EBDE75B77D15}" type="presOf" srcId="{321B2EF9-D8FF-4E23-B4DB-0AF4A50F0C2E}" destId="{88643437-3EE1-41B3-9B26-79493ED3F252}" srcOrd="0" destOrd="0" presId="urn:microsoft.com/office/officeart/2005/8/layout/hierarchy1"/>
    <dgm:cxn modelId="{EE03AF55-DFE0-4008-A312-874CB56BB965}" type="presOf" srcId="{81F555B2-5A1F-488D-9535-C8072219B8ED}" destId="{0D558089-E6AB-4722-9355-AB517989A864}" srcOrd="0" destOrd="0" presId="urn:microsoft.com/office/officeart/2005/8/layout/hierarchy1"/>
    <dgm:cxn modelId="{6066E30B-7103-484D-8886-6AB7A7E1C563}" type="presOf" srcId="{27DC4D77-8B1E-4BE4-8529-D4EA4EFB5174}" destId="{9B6C805C-5365-4A40-A609-4591B8AB11C3}" srcOrd="0" destOrd="0" presId="urn:microsoft.com/office/officeart/2005/8/layout/hierarchy1"/>
    <dgm:cxn modelId="{8A385A8A-8752-4513-9254-C74993B8CB64}" srcId="{2BCD4ED1-824E-45D1-A9BB-2E297E0C993F}" destId="{27DC4D77-8B1E-4BE4-8529-D4EA4EFB5174}" srcOrd="0" destOrd="0" parTransId="{49DA1A11-6C2D-46C4-9754-307F4636D64D}" sibTransId="{BDCCAB4C-2B42-44BE-9C21-2F783BC44852}"/>
    <dgm:cxn modelId="{205E4F9B-53B2-43C2-BDE7-DD62382DFED3}" type="presOf" srcId="{0BA937B1-C684-4961-A92A-DFA4FE3C52DA}" destId="{36BB6607-DB3F-4FC3-8114-FCC620E77E32}" srcOrd="0" destOrd="0" presId="urn:microsoft.com/office/officeart/2005/8/layout/hierarchy1"/>
    <dgm:cxn modelId="{F7A42FE5-1C8D-441E-96D4-316154D0ED72}" type="presOf" srcId="{86E248B8-94FE-4EEF-BCCD-DFF0E0977944}" destId="{61C528BC-046F-41AA-A7BA-AE750A70073C}" srcOrd="0" destOrd="0" presId="urn:microsoft.com/office/officeart/2005/8/layout/hierarchy1"/>
    <dgm:cxn modelId="{3BF37362-7AF2-4E63-887E-40F3F78C1E54}" type="presOf" srcId="{7FC2E844-C9BB-4924-8377-0151C984794E}" destId="{DECDE0BE-8139-440B-B16F-0D8D29CE814E}" srcOrd="0" destOrd="0" presId="urn:microsoft.com/office/officeart/2005/8/layout/hierarchy1"/>
    <dgm:cxn modelId="{E0506B6C-D44A-4B31-B6F3-91AC352F78D6}" type="presOf" srcId="{2BCD4ED1-824E-45D1-A9BB-2E297E0C993F}" destId="{78BD4681-37D2-4C78-87D7-A56B36EF6F3B}" srcOrd="0" destOrd="0" presId="urn:microsoft.com/office/officeart/2005/8/layout/hierarchy1"/>
    <dgm:cxn modelId="{86EEF048-B361-4068-931F-52ED94577B2A}" type="presParOf" srcId="{C415DF6A-B662-4AE4-A4CE-A83158A3E0E6}" destId="{606F8702-D526-4FFC-B854-96C1B9088F9B}" srcOrd="0" destOrd="0" presId="urn:microsoft.com/office/officeart/2005/8/layout/hierarchy1"/>
    <dgm:cxn modelId="{BF5547D0-DE5E-4398-A1FF-493D661EB72C}" type="presParOf" srcId="{606F8702-D526-4FFC-B854-96C1B9088F9B}" destId="{C16A478A-721B-4AB3-AD98-71998A5DAE25}" srcOrd="0" destOrd="0" presId="urn:microsoft.com/office/officeart/2005/8/layout/hierarchy1"/>
    <dgm:cxn modelId="{FCBDD921-08CF-4F2A-899F-815643FE8E99}" type="presParOf" srcId="{C16A478A-721B-4AB3-AD98-71998A5DAE25}" destId="{D221E7A6-1AAA-4DB9-828F-1BFC2BE9DF4A}" srcOrd="0" destOrd="0" presId="urn:microsoft.com/office/officeart/2005/8/layout/hierarchy1"/>
    <dgm:cxn modelId="{D185776C-B35A-41F1-9B57-88591B71DE65}" type="presParOf" srcId="{C16A478A-721B-4AB3-AD98-71998A5DAE25}" destId="{0D9D63D4-C88C-4F56-9063-B8D6E012A371}" srcOrd="1" destOrd="0" presId="urn:microsoft.com/office/officeart/2005/8/layout/hierarchy1"/>
    <dgm:cxn modelId="{426ADC6F-80FD-4444-BABE-AA754061943C}" type="presParOf" srcId="{606F8702-D526-4FFC-B854-96C1B9088F9B}" destId="{3A2EC8DC-C2F3-4AA2-9DB9-75FA1C78D049}" srcOrd="1" destOrd="0" presId="urn:microsoft.com/office/officeart/2005/8/layout/hierarchy1"/>
    <dgm:cxn modelId="{941FFFF0-657E-4CD8-9DAA-B0BDE8F38F1E}" type="presParOf" srcId="{3A2EC8DC-C2F3-4AA2-9DB9-75FA1C78D049}" destId="{E9B8325E-33C7-47C9-B4ED-3ADCD7D6FF4F}" srcOrd="0" destOrd="0" presId="urn:microsoft.com/office/officeart/2005/8/layout/hierarchy1"/>
    <dgm:cxn modelId="{6C08E928-7802-4F67-920B-FB76D0C1180E}" type="presParOf" srcId="{3A2EC8DC-C2F3-4AA2-9DB9-75FA1C78D049}" destId="{CAB72D8D-0DA5-4906-836D-D048FAED500A}" srcOrd="1" destOrd="0" presId="urn:microsoft.com/office/officeart/2005/8/layout/hierarchy1"/>
    <dgm:cxn modelId="{1FC2D127-999C-47BF-A6CD-39F2872A3566}" type="presParOf" srcId="{CAB72D8D-0DA5-4906-836D-D048FAED500A}" destId="{0E3AF2EC-F298-40FD-9A16-4EA38C1422BA}" srcOrd="0" destOrd="0" presId="urn:microsoft.com/office/officeart/2005/8/layout/hierarchy1"/>
    <dgm:cxn modelId="{DF335F70-9936-4395-8233-0EB18E9E9FB5}" type="presParOf" srcId="{0E3AF2EC-F298-40FD-9A16-4EA38C1422BA}" destId="{8BC12BF5-3C97-4009-AA66-7283E7F190D0}" srcOrd="0" destOrd="0" presId="urn:microsoft.com/office/officeart/2005/8/layout/hierarchy1"/>
    <dgm:cxn modelId="{4281DA93-56CC-4DB5-BEC4-4DFC1A994974}" type="presParOf" srcId="{0E3AF2EC-F298-40FD-9A16-4EA38C1422BA}" destId="{9A396C29-1123-49C2-9CC1-0121B0150FAE}" srcOrd="1" destOrd="0" presId="urn:microsoft.com/office/officeart/2005/8/layout/hierarchy1"/>
    <dgm:cxn modelId="{613373D8-3BE1-4528-940D-3B22F791B6FD}" type="presParOf" srcId="{CAB72D8D-0DA5-4906-836D-D048FAED500A}" destId="{4A52F041-5F61-433C-95B4-C8338A26E3EC}" srcOrd="1" destOrd="0" presId="urn:microsoft.com/office/officeart/2005/8/layout/hierarchy1"/>
    <dgm:cxn modelId="{CBBB1FD5-8347-4F81-8513-70BDE48C319E}" type="presParOf" srcId="{3A2EC8DC-C2F3-4AA2-9DB9-75FA1C78D049}" destId="{0F95749D-FF09-471B-8F95-08D1E0195F0C}" srcOrd="2" destOrd="0" presId="urn:microsoft.com/office/officeart/2005/8/layout/hierarchy1"/>
    <dgm:cxn modelId="{817F6ABD-3A53-4F73-90B6-62DB6464DE13}" type="presParOf" srcId="{3A2EC8DC-C2F3-4AA2-9DB9-75FA1C78D049}" destId="{B908B880-DCF2-4EEC-8040-A5E618539186}" srcOrd="3" destOrd="0" presId="urn:microsoft.com/office/officeart/2005/8/layout/hierarchy1"/>
    <dgm:cxn modelId="{AD747775-B01C-4047-81AA-3CD023F282E0}" type="presParOf" srcId="{B908B880-DCF2-4EEC-8040-A5E618539186}" destId="{1D037A7D-B6F2-4817-B2DF-F0F9956A0DC4}" srcOrd="0" destOrd="0" presId="urn:microsoft.com/office/officeart/2005/8/layout/hierarchy1"/>
    <dgm:cxn modelId="{1EAABED4-F926-4AD3-917D-7022DBFBC879}" type="presParOf" srcId="{1D037A7D-B6F2-4817-B2DF-F0F9956A0DC4}" destId="{B2F226FA-7B32-45D4-A9DC-8310D015B1E8}" srcOrd="0" destOrd="0" presId="urn:microsoft.com/office/officeart/2005/8/layout/hierarchy1"/>
    <dgm:cxn modelId="{A700DA2A-0800-4C49-839E-58B00EECA910}" type="presParOf" srcId="{1D037A7D-B6F2-4817-B2DF-F0F9956A0DC4}" destId="{36BB6607-DB3F-4FC3-8114-FCC620E77E32}" srcOrd="1" destOrd="0" presId="urn:microsoft.com/office/officeart/2005/8/layout/hierarchy1"/>
    <dgm:cxn modelId="{6484BB1D-724B-43EE-AE62-752ACAA79FE8}" type="presParOf" srcId="{B908B880-DCF2-4EEC-8040-A5E618539186}" destId="{B80D3D07-2004-402A-8CC8-C04983A18002}" srcOrd="1" destOrd="0" presId="urn:microsoft.com/office/officeart/2005/8/layout/hierarchy1"/>
    <dgm:cxn modelId="{839FB993-EAD5-449F-AF60-C97288C1CEB0}" type="presParOf" srcId="{B80D3D07-2004-402A-8CC8-C04983A18002}" destId="{61C528BC-046F-41AA-A7BA-AE750A70073C}" srcOrd="0" destOrd="0" presId="urn:microsoft.com/office/officeart/2005/8/layout/hierarchy1"/>
    <dgm:cxn modelId="{BE20B08F-915F-4416-9C2F-32E1D2A7671D}" type="presParOf" srcId="{B80D3D07-2004-402A-8CC8-C04983A18002}" destId="{6E573F72-D4CC-442D-995B-9511353C1050}" srcOrd="1" destOrd="0" presId="urn:microsoft.com/office/officeart/2005/8/layout/hierarchy1"/>
    <dgm:cxn modelId="{9B089C7C-C19D-4445-9EAB-A58565A96C59}" type="presParOf" srcId="{6E573F72-D4CC-442D-995B-9511353C1050}" destId="{A19AA24A-8CDD-4399-8ECB-3A0D33972B23}" srcOrd="0" destOrd="0" presId="urn:microsoft.com/office/officeart/2005/8/layout/hierarchy1"/>
    <dgm:cxn modelId="{77AE3C66-630A-46B0-8678-4DF36E5A6168}" type="presParOf" srcId="{A19AA24A-8CDD-4399-8ECB-3A0D33972B23}" destId="{80E3BF6A-A450-44B5-9F28-930BDC97B4C6}" srcOrd="0" destOrd="0" presId="urn:microsoft.com/office/officeart/2005/8/layout/hierarchy1"/>
    <dgm:cxn modelId="{44B96B6A-F2DF-4579-B016-EE8898391F2E}" type="presParOf" srcId="{A19AA24A-8CDD-4399-8ECB-3A0D33972B23}" destId="{0D558089-E6AB-4722-9355-AB517989A864}" srcOrd="1" destOrd="0" presId="urn:microsoft.com/office/officeart/2005/8/layout/hierarchy1"/>
    <dgm:cxn modelId="{12511BF6-FAB2-497A-BACA-84708DA5904A}" type="presParOf" srcId="{6E573F72-D4CC-442D-995B-9511353C1050}" destId="{4D005CBC-0DA9-42DB-9607-8743532C07EA}" srcOrd="1" destOrd="0" presId="urn:microsoft.com/office/officeart/2005/8/layout/hierarchy1"/>
    <dgm:cxn modelId="{78E71B17-02BB-4D6C-89E5-57D710126542}" type="presParOf" srcId="{3A2EC8DC-C2F3-4AA2-9DB9-75FA1C78D049}" destId="{DECDE0BE-8139-440B-B16F-0D8D29CE814E}" srcOrd="4" destOrd="0" presId="urn:microsoft.com/office/officeart/2005/8/layout/hierarchy1"/>
    <dgm:cxn modelId="{17411EB8-897C-444E-BF5F-3C4A880FD68D}" type="presParOf" srcId="{3A2EC8DC-C2F3-4AA2-9DB9-75FA1C78D049}" destId="{91304404-EF66-4F42-B265-EB1F42B7ADCE}" srcOrd="5" destOrd="0" presId="urn:microsoft.com/office/officeart/2005/8/layout/hierarchy1"/>
    <dgm:cxn modelId="{C6BE34EC-4550-4A9D-BFDA-07B5960E5C36}" type="presParOf" srcId="{91304404-EF66-4F42-B265-EB1F42B7ADCE}" destId="{F2671203-6917-4E99-A0ED-51A495A72015}" srcOrd="0" destOrd="0" presId="urn:microsoft.com/office/officeart/2005/8/layout/hierarchy1"/>
    <dgm:cxn modelId="{ABF8B362-9714-4D5D-B88C-2AEF85EB03B5}" type="presParOf" srcId="{F2671203-6917-4E99-A0ED-51A495A72015}" destId="{99963B4E-D9C4-48AB-8ADF-61B3DD3D11AB}" srcOrd="0" destOrd="0" presId="urn:microsoft.com/office/officeart/2005/8/layout/hierarchy1"/>
    <dgm:cxn modelId="{3D11B20A-DA37-40A5-96A1-AD1036A81454}" type="presParOf" srcId="{F2671203-6917-4E99-A0ED-51A495A72015}" destId="{E8535019-A2CD-4466-BCA9-248124298976}" srcOrd="1" destOrd="0" presId="urn:microsoft.com/office/officeart/2005/8/layout/hierarchy1"/>
    <dgm:cxn modelId="{DE420D55-C39D-4CED-A0C5-A3EC5495C510}" type="presParOf" srcId="{91304404-EF66-4F42-B265-EB1F42B7ADCE}" destId="{BBFBFEA3-CC7C-4D43-9EE7-F20D7D086164}" srcOrd="1" destOrd="0" presId="urn:microsoft.com/office/officeart/2005/8/layout/hierarchy1"/>
    <dgm:cxn modelId="{BEC77331-D8A5-40FC-9231-85D2114FC5F0}" type="presParOf" srcId="{3A2EC8DC-C2F3-4AA2-9DB9-75FA1C78D049}" destId="{16CEA194-B482-40EB-9617-33180B44F331}" srcOrd="6" destOrd="0" presId="urn:microsoft.com/office/officeart/2005/8/layout/hierarchy1"/>
    <dgm:cxn modelId="{2C601BB3-8FB4-4C3E-BB60-74BF1F288B1E}" type="presParOf" srcId="{3A2EC8DC-C2F3-4AA2-9DB9-75FA1C78D049}" destId="{7637E8CD-5525-4037-90CF-3615D8FF33A5}" srcOrd="7" destOrd="0" presId="urn:microsoft.com/office/officeart/2005/8/layout/hierarchy1"/>
    <dgm:cxn modelId="{F1BF747F-C645-45E7-9545-CB8C560A0560}" type="presParOf" srcId="{7637E8CD-5525-4037-90CF-3615D8FF33A5}" destId="{EA66FE52-261B-4460-A9A1-81C630270742}" srcOrd="0" destOrd="0" presId="urn:microsoft.com/office/officeart/2005/8/layout/hierarchy1"/>
    <dgm:cxn modelId="{EB825E93-7E24-43A4-8E74-ABFAFBFEAA99}" type="presParOf" srcId="{EA66FE52-261B-4460-A9A1-81C630270742}" destId="{136729CB-FFE6-4143-8F3B-F73787B18C1E}" srcOrd="0" destOrd="0" presId="urn:microsoft.com/office/officeart/2005/8/layout/hierarchy1"/>
    <dgm:cxn modelId="{A3B693BC-58FF-4A96-9FB5-1E3171630D6F}" type="presParOf" srcId="{EA66FE52-261B-4460-A9A1-81C630270742}" destId="{78BD4681-37D2-4C78-87D7-A56B36EF6F3B}" srcOrd="1" destOrd="0" presId="urn:microsoft.com/office/officeart/2005/8/layout/hierarchy1"/>
    <dgm:cxn modelId="{AF225044-9269-47D7-A853-441F63972856}" type="presParOf" srcId="{7637E8CD-5525-4037-90CF-3615D8FF33A5}" destId="{509649AE-5B5D-4A0F-8092-E4514BB9C8BB}" srcOrd="1" destOrd="0" presId="urn:microsoft.com/office/officeart/2005/8/layout/hierarchy1"/>
    <dgm:cxn modelId="{4514BC98-923D-4AAC-AF10-F3A58692167D}" type="presParOf" srcId="{509649AE-5B5D-4A0F-8092-E4514BB9C8BB}" destId="{3F50314C-2597-49CA-9FD6-B25556F05806}" srcOrd="0" destOrd="0" presId="urn:microsoft.com/office/officeart/2005/8/layout/hierarchy1"/>
    <dgm:cxn modelId="{E70FA45F-1D7A-4DE0-87DD-9B79DAE446FB}" type="presParOf" srcId="{509649AE-5B5D-4A0F-8092-E4514BB9C8BB}" destId="{73CAE62F-91EC-4538-BFCD-D7E5CE80E202}" srcOrd="1" destOrd="0" presId="urn:microsoft.com/office/officeart/2005/8/layout/hierarchy1"/>
    <dgm:cxn modelId="{37F73ABB-0B86-437C-84AF-D0671BC82428}" type="presParOf" srcId="{73CAE62F-91EC-4538-BFCD-D7E5CE80E202}" destId="{DD15A7D2-A589-4112-B27E-1E3916121AAC}" srcOrd="0" destOrd="0" presId="urn:microsoft.com/office/officeart/2005/8/layout/hierarchy1"/>
    <dgm:cxn modelId="{AC931EC3-1EB2-4BB6-B493-BEDAE57E2E90}" type="presParOf" srcId="{DD15A7D2-A589-4112-B27E-1E3916121AAC}" destId="{9EEBF598-7796-4DE5-BD75-2426883B01AC}" srcOrd="0" destOrd="0" presId="urn:microsoft.com/office/officeart/2005/8/layout/hierarchy1"/>
    <dgm:cxn modelId="{9A15A1EA-B6BF-47A8-AEB7-513F94597C7E}" type="presParOf" srcId="{DD15A7D2-A589-4112-B27E-1E3916121AAC}" destId="{9B6C805C-5365-4A40-A609-4591B8AB11C3}" srcOrd="1" destOrd="0" presId="urn:microsoft.com/office/officeart/2005/8/layout/hierarchy1"/>
    <dgm:cxn modelId="{710698E1-E04A-4BFB-A4C4-C33AFD667AFE}" type="presParOf" srcId="{73CAE62F-91EC-4538-BFCD-D7E5CE80E202}" destId="{8F7B923C-E815-4D4D-8F69-2A5DAE64A210}" srcOrd="1" destOrd="0" presId="urn:microsoft.com/office/officeart/2005/8/layout/hierarchy1"/>
    <dgm:cxn modelId="{705F20D4-F947-48DF-AD09-27EB595EDB96}" type="presParOf" srcId="{509649AE-5B5D-4A0F-8092-E4514BB9C8BB}" destId="{88643437-3EE1-41B3-9B26-79493ED3F252}" srcOrd="2" destOrd="0" presId="urn:microsoft.com/office/officeart/2005/8/layout/hierarchy1"/>
    <dgm:cxn modelId="{E6F11CF5-6FFE-4310-8441-E11B43470A03}" type="presParOf" srcId="{509649AE-5B5D-4A0F-8092-E4514BB9C8BB}" destId="{CD4DE5CB-49F2-4D76-B043-02979B6A3BCE}" srcOrd="3" destOrd="0" presId="urn:microsoft.com/office/officeart/2005/8/layout/hierarchy1"/>
    <dgm:cxn modelId="{82F40B9E-AF6A-49C4-8D40-6A7C6B257F6F}" type="presParOf" srcId="{CD4DE5CB-49F2-4D76-B043-02979B6A3BCE}" destId="{427E37D8-3534-483F-BCEE-25893EDAD9B0}" srcOrd="0" destOrd="0" presId="urn:microsoft.com/office/officeart/2005/8/layout/hierarchy1"/>
    <dgm:cxn modelId="{EA4244E4-B7C5-439E-9381-D42FE39AB8FF}" type="presParOf" srcId="{427E37D8-3534-483F-BCEE-25893EDAD9B0}" destId="{7837078C-E609-432C-955B-E1B0BD4D3C3D}" srcOrd="0" destOrd="0" presId="urn:microsoft.com/office/officeart/2005/8/layout/hierarchy1"/>
    <dgm:cxn modelId="{0C144946-EFED-45CD-A03C-D554F70C4095}" type="presParOf" srcId="{427E37D8-3534-483F-BCEE-25893EDAD9B0}" destId="{C970A1E9-0BD3-4A62-9B28-CC6BD27F3F95}" srcOrd="1" destOrd="0" presId="urn:microsoft.com/office/officeart/2005/8/layout/hierarchy1"/>
    <dgm:cxn modelId="{5AFA01BD-1BD7-4A9F-8130-E083BFFF02E7}" type="presParOf" srcId="{CD4DE5CB-49F2-4D76-B043-02979B6A3BCE}" destId="{8EF34298-0B30-4491-AF19-CCF791560CF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108FF6-7E9D-449D-AA28-87EBAA35D996}" type="doc">
      <dgm:prSet loTypeId="urn:microsoft.com/office/officeart/2005/8/layout/cycle6" loCatId="cycl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zh-TW" altLang="en-US"/>
        </a:p>
      </dgm:t>
    </dgm:pt>
    <dgm:pt modelId="{0778786C-5FA4-4DEB-851B-0FF7E7D454B4}">
      <dgm:prSet phldrT="[文字]"/>
      <dgm:spPr/>
      <dgm:t>
        <a:bodyPr/>
        <a:lstStyle/>
        <a:p>
          <a:r>
            <a:rPr lang="zh-TW" altLang="en-US" dirty="0" smtClean="0">
              <a:solidFill>
                <a:srgbClr val="002060"/>
              </a:solidFill>
            </a:rPr>
            <a:t>管理員介面</a:t>
          </a:r>
          <a:endParaRPr lang="zh-TW" altLang="en-US" dirty="0">
            <a:solidFill>
              <a:srgbClr val="002060"/>
            </a:solidFill>
          </a:endParaRPr>
        </a:p>
      </dgm:t>
    </dgm:pt>
    <dgm:pt modelId="{E264414A-51CC-42AB-8525-7DE1B1BA67DC}" type="parTrans" cxnId="{FE8A63CB-FB40-4452-96AC-CDDF24BCBEE3}">
      <dgm:prSet/>
      <dgm:spPr/>
      <dgm:t>
        <a:bodyPr/>
        <a:lstStyle/>
        <a:p>
          <a:endParaRPr lang="zh-TW" altLang="en-US"/>
        </a:p>
      </dgm:t>
    </dgm:pt>
    <dgm:pt modelId="{044909D2-7F99-41F4-93B9-226586AF2958}" type="sibTrans" cxnId="{FE8A63CB-FB40-4452-96AC-CDDF24BCBEE3}">
      <dgm:prSet/>
      <dgm:spPr/>
      <dgm:t>
        <a:bodyPr/>
        <a:lstStyle/>
        <a:p>
          <a:endParaRPr lang="zh-TW" altLang="en-US"/>
        </a:p>
      </dgm:t>
    </dgm:pt>
    <dgm:pt modelId="{2A221B62-1EA5-4A14-9924-2F56DE8A5AAD}">
      <dgm:prSet phldrT="[文字]"/>
      <dgm:spPr/>
      <dgm:t>
        <a:bodyPr/>
        <a:lstStyle/>
        <a:p>
          <a:r>
            <a:rPr lang="zh-TW" altLang="en-US" b="1" dirty="0" smtClean="0">
              <a:solidFill>
                <a:schemeClr val="accent4">
                  <a:lumMod val="75000"/>
                </a:schemeClr>
              </a:solidFill>
            </a:rPr>
            <a:t>會員資料</a:t>
          </a:r>
          <a:endParaRPr lang="zh-TW" altLang="en-US" b="1" dirty="0">
            <a:solidFill>
              <a:schemeClr val="accent4">
                <a:lumMod val="75000"/>
              </a:schemeClr>
            </a:solidFill>
          </a:endParaRPr>
        </a:p>
      </dgm:t>
    </dgm:pt>
    <dgm:pt modelId="{9C5F5B25-53B8-4B60-80D7-1FBDC299C1FF}" type="parTrans" cxnId="{92418534-2597-4101-A103-9E75E38EED4B}">
      <dgm:prSet/>
      <dgm:spPr/>
      <dgm:t>
        <a:bodyPr/>
        <a:lstStyle/>
        <a:p>
          <a:endParaRPr lang="zh-TW" altLang="en-US"/>
        </a:p>
      </dgm:t>
    </dgm:pt>
    <dgm:pt modelId="{79CD9FAD-809C-495D-AF10-9FB548871AA2}" type="sibTrans" cxnId="{92418534-2597-4101-A103-9E75E38EED4B}">
      <dgm:prSet/>
      <dgm:spPr/>
      <dgm:t>
        <a:bodyPr/>
        <a:lstStyle/>
        <a:p>
          <a:endParaRPr lang="zh-TW" altLang="en-US"/>
        </a:p>
      </dgm:t>
    </dgm:pt>
    <dgm:pt modelId="{651DB7A9-0B01-4D86-BF92-12C4BC1279AD}">
      <dgm:prSet phldrT="[文字]"/>
      <dgm:spPr/>
      <dgm:t>
        <a:bodyPr/>
        <a:lstStyle/>
        <a:p>
          <a:r>
            <a:rPr lang="zh-TW" altLang="en-US" dirty="0" smtClean="0">
              <a:solidFill>
                <a:schemeClr val="accent6">
                  <a:lumMod val="75000"/>
                </a:schemeClr>
              </a:solidFill>
            </a:rPr>
            <a:t>活動資訊</a:t>
          </a:r>
          <a:endParaRPr lang="zh-TW" altLang="en-US" dirty="0">
            <a:solidFill>
              <a:schemeClr val="accent6">
                <a:lumMod val="75000"/>
              </a:schemeClr>
            </a:solidFill>
          </a:endParaRPr>
        </a:p>
      </dgm:t>
    </dgm:pt>
    <dgm:pt modelId="{42F83864-E698-4E2A-9BDB-7027E90149B8}" type="parTrans" cxnId="{E6632516-A79C-4184-A0D6-6128F0CE05A3}">
      <dgm:prSet/>
      <dgm:spPr/>
      <dgm:t>
        <a:bodyPr/>
        <a:lstStyle/>
        <a:p>
          <a:endParaRPr lang="zh-TW" altLang="en-US"/>
        </a:p>
      </dgm:t>
    </dgm:pt>
    <dgm:pt modelId="{B113040E-2E57-4BC8-8643-6641FBFF60E1}" type="sibTrans" cxnId="{E6632516-A79C-4184-A0D6-6128F0CE05A3}">
      <dgm:prSet/>
      <dgm:spPr/>
      <dgm:t>
        <a:bodyPr/>
        <a:lstStyle/>
        <a:p>
          <a:endParaRPr lang="zh-TW" altLang="en-US"/>
        </a:p>
      </dgm:t>
    </dgm:pt>
    <dgm:pt modelId="{15AD19E2-990C-42AF-838A-74264DE8A6F8}">
      <dgm:prSet phldrT="[文字]"/>
      <dgm:spPr/>
      <dgm:t>
        <a:bodyPr/>
        <a:lstStyle/>
        <a:p>
          <a:r>
            <a:rPr lang="zh-TW" altLang="en-US" dirty="0" smtClean="0">
              <a:solidFill>
                <a:srgbClr val="FF0000"/>
              </a:solidFill>
            </a:rPr>
            <a:t>訂單</a:t>
          </a:r>
          <a:endParaRPr lang="zh-TW" altLang="en-US" dirty="0">
            <a:solidFill>
              <a:srgbClr val="FF0000"/>
            </a:solidFill>
          </a:endParaRPr>
        </a:p>
      </dgm:t>
    </dgm:pt>
    <dgm:pt modelId="{2E5D66EF-B517-422F-8235-BEAB3B9D810A}" type="parTrans" cxnId="{3A3EDFCE-66E9-41FF-A2BB-DB5D440A0742}">
      <dgm:prSet/>
      <dgm:spPr/>
      <dgm:t>
        <a:bodyPr/>
        <a:lstStyle/>
        <a:p>
          <a:endParaRPr lang="zh-TW" altLang="en-US"/>
        </a:p>
      </dgm:t>
    </dgm:pt>
    <dgm:pt modelId="{D8125871-29F9-47D2-89D5-0A4DF81B05C1}" type="sibTrans" cxnId="{3A3EDFCE-66E9-41FF-A2BB-DB5D440A0742}">
      <dgm:prSet/>
      <dgm:spPr/>
      <dgm:t>
        <a:bodyPr/>
        <a:lstStyle/>
        <a:p>
          <a:endParaRPr lang="zh-TW" altLang="en-US"/>
        </a:p>
      </dgm:t>
    </dgm:pt>
    <dgm:pt modelId="{663A0F41-9A79-495F-BADB-8C7054433ADC}">
      <dgm:prSet phldrT="[文字]"/>
      <dgm:spPr/>
      <dgm:t>
        <a:bodyPr/>
        <a:lstStyle/>
        <a:p>
          <a:r>
            <a:rPr lang="zh-TW" altLang="en-US" dirty="0" smtClean="0">
              <a:solidFill>
                <a:srgbClr val="FF0000"/>
              </a:solidFill>
            </a:rPr>
            <a:t>訂單編號</a:t>
          </a:r>
          <a:endParaRPr lang="zh-TW" altLang="en-US" dirty="0">
            <a:solidFill>
              <a:srgbClr val="FF0000"/>
            </a:solidFill>
          </a:endParaRPr>
        </a:p>
      </dgm:t>
    </dgm:pt>
    <dgm:pt modelId="{44580AB0-0A06-4A42-A328-C2ECFD8B8AF5}" type="parTrans" cxnId="{D07EC4C3-86F5-47D2-9305-151EAE2E05E0}">
      <dgm:prSet/>
      <dgm:spPr/>
      <dgm:t>
        <a:bodyPr/>
        <a:lstStyle/>
        <a:p>
          <a:endParaRPr lang="zh-TW" altLang="en-US"/>
        </a:p>
      </dgm:t>
    </dgm:pt>
    <dgm:pt modelId="{88298382-4FFA-4CD0-A381-2215EB107B27}" type="sibTrans" cxnId="{D07EC4C3-86F5-47D2-9305-151EAE2E05E0}">
      <dgm:prSet/>
      <dgm:spPr/>
      <dgm:t>
        <a:bodyPr/>
        <a:lstStyle/>
        <a:p>
          <a:endParaRPr lang="zh-TW" altLang="en-US"/>
        </a:p>
      </dgm:t>
    </dgm:pt>
    <dgm:pt modelId="{67EF6712-12D9-4EA0-BA16-0BB4BFD50A5B}" type="pres">
      <dgm:prSet presAssocID="{F4108FF6-7E9D-449D-AA28-87EBAA35D99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0D39295-FD94-4D9D-8D85-93CF53195B7A}" type="pres">
      <dgm:prSet presAssocID="{0778786C-5FA4-4DEB-851B-0FF7E7D454B4}" presName="node" presStyleLbl="node1" presStyleIdx="0" presStyleCnt="5" custScaleX="116236" custScaleY="9949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906CC-87B9-4043-A72F-6B3E958196AD}" type="pres">
      <dgm:prSet presAssocID="{0778786C-5FA4-4DEB-851B-0FF7E7D454B4}" presName="spNode" presStyleCnt="0"/>
      <dgm:spPr/>
    </dgm:pt>
    <dgm:pt modelId="{5A974487-654D-49B2-8CF2-EFD6381A568E}" type="pres">
      <dgm:prSet presAssocID="{044909D2-7F99-41F4-93B9-226586AF2958}" presName="sibTrans" presStyleLbl="sibTrans1D1" presStyleIdx="0" presStyleCnt="5"/>
      <dgm:spPr/>
      <dgm:t>
        <a:bodyPr/>
        <a:lstStyle/>
        <a:p>
          <a:endParaRPr lang="zh-TW" altLang="en-US"/>
        </a:p>
      </dgm:t>
    </dgm:pt>
    <dgm:pt modelId="{3FC98E88-5406-4F07-8419-0162BC08DE96}" type="pres">
      <dgm:prSet presAssocID="{2A221B62-1EA5-4A14-9924-2F56DE8A5AA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1FA8C04-FC06-4AD2-A1B2-A0E0D99BD706}" type="pres">
      <dgm:prSet presAssocID="{2A221B62-1EA5-4A14-9924-2F56DE8A5AAD}" presName="spNode" presStyleCnt="0"/>
      <dgm:spPr/>
    </dgm:pt>
    <dgm:pt modelId="{4BD477F8-A659-453F-ADD1-BB12618E4918}" type="pres">
      <dgm:prSet presAssocID="{79CD9FAD-809C-495D-AF10-9FB548871AA2}" presName="sibTrans" presStyleLbl="sibTrans1D1" presStyleIdx="1" presStyleCnt="5"/>
      <dgm:spPr/>
      <dgm:t>
        <a:bodyPr/>
        <a:lstStyle/>
        <a:p>
          <a:endParaRPr lang="zh-TW" altLang="en-US"/>
        </a:p>
      </dgm:t>
    </dgm:pt>
    <dgm:pt modelId="{0AE86816-F816-4A25-B4DC-320835433133}" type="pres">
      <dgm:prSet presAssocID="{651DB7A9-0B01-4D86-BF92-12C4BC1279A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472688C-8D2A-4F7D-850B-9BA19E891B74}" type="pres">
      <dgm:prSet presAssocID="{651DB7A9-0B01-4D86-BF92-12C4BC1279AD}" presName="spNode" presStyleCnt="0"/>
      <dgm:spPr/>
    </dgm:pt>
    <dgm:pt modelId="{19898D69-5A72-4E35-8D37-0D1EE1F913BE}" type="pres">
      <dgm:prSet presAssocID="{B113040E-2E57-4BC8-8643-6641FBFF60E1}" presName="sibTrans" presStyleLbl="sibTrans1D1" presStyleIdx="2" presStyleCnt="5"/>
      <dgm:spPr/>
      <dgm:t>
        <a:bodyPr/>
        <a:lstStyle/>
        <a:p>
          <a:endParaRPr lang="zh-TW" altLang="en-US"/>
        </a:p>
      </dgm:t>
    </dgm:pt>
    <dgm:pt modelId="{D504B530-75A2-4DE6-B240-546068B5028C}" type="pres">
      <dgm:prSet presAssocID="{15AD19E2-990C-42AF-838A-74264DE8A6F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96B200-63E5-4D6E-B6B5-D96926C6B14F}" type="pres">
      <dgm:prSet presAssocID="{15AD19E2-990C-42AF-838A-74264DE8A6F8}" presName="spNode" presStyleCnt="0"/>
      <dgm:spPr/>
    </dgm:pt>
    <dgm:pt modelId="{457B8CCB-0DAA-4380-917F-8EE270B2296C}" type="pres">
      <dgm:prSet presAssocID="{D8125871-29F9-47D2-89D5-0A4DF81B05C1}" presName="sibTrans" presStyleLbl="sibTrans1D1" presStyleIdx="3" presStyleCnt="5"/>
      <dgm:spPr/>
      <dgm:t>
        <a:bodyPr/>
        <a:lstStyle/>
        <a:p>
          <a:endParaRPr lang="zh-TW" altLang="en-US"/>
        </a:p>
      </dgm:t>
    </dgm:pt>
    <dgm:pt modelId="{6C3E5DB4-207E-40B1-B692-2453C7C02DE3}" type="pres">
      <dgm:prSet presAssocID="{663A0F41-9A79-495F-BADB-8C7054433AD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C13DF45-54F0-4C77-82E7-7CE647050808}" type="pres">
      <dgm:prSet presAssocID="{663A0F41-9A79-495F-BADB-8C7054433ADC}" presName="spNode" presStyleCnt="0"/>
      <dgm:spPr/>
    </dgm:pt>
    <dgm:pt modelId="{BACDC165-AEC1-438F-9145-8EC75406093B}" type="pres">
      <dgm:prSet presAssocID="{88298382-4FFA-4CD0-A381-2215EB107B27}" presName="sibTrans" presStyleLbl="sibTrans1D1" presStyleIdx="4" presStyleCnt="5"/>
      <dgm:spPr/>
      <dgm:t>
        <a:bodyPr/>
        <a:lstStyle/>
        <a:p>
          <a:endParaRPr lang="zh-TW" altLang="en-US"/>
        </a:p>
      </dgm:t>
    </dgm:pt>
  </dgm:ptLst>
  <dgm:cxnLst>
    <dgm:cxn modelId="{CF5C13AD-47E4-48EF-A8DB-152D31DFB866}" type="presOf" srcId="{0778786C-5FA4-4DEB-851B-0FF7E7D454B4}" destId="{70D39295-FD94-4D9D-8D85-93CF53195B7A}" srcOrd="0" destOrd="0" presId="urn:microsoft.com/office/officeart/2005/8/layout/cycle6"/>
    <dgm:cxn modelId="{D07EC4C3-86F5-47D2-9305-151EAE2E05E0}" srcId="{F4108FF6-7E9D-449D-AA28-87EBAA35D996}" destId="{663A0F41-9A79-495F-BADB-8C7054433ADC}" srcOrd="4" destOrd="0" parTransId="{44580AB0-0A06-4A42-A328-C2ECFD8B8AF5}" sibTransId="{88298382-4FFA-4CD0-A381-2215EB107B27}"/>
    <dgm:cxn modelId="{0DA4CA9A-1E67-4D06-AF00-7112030CF001}" type="presOf" srcId="{15AD19E2-990C-42AF-838A-74264DE8A6F8}" destId="{D504B530-75A2-4DE6-B240-546068B5028C}" srcOrd="0" destOrd="0" presId="urn:microsoft.com/office/officeart/2005/8/layout/cycle6"/>
    <dgm:cxn modelId="{749B9A0A-53DF-4AC9-89C9-82E28BA05C35}" type="presOf" srcId="{79CD9FAD-809C-495D-AF10-9FB548871AA2}" destId="{4BD477F8-A659-453F-ADD1-BB12618E4918}" srcOrd="0" destOrd="0" presId="urn:microsoft.com/office/officeart/2005/8/layout/cycle6"/>
    <dgm:cxn modelId="{D52C3215-0AE8-41BF-A2E8-B043971DAA8A}" type="presOf" srcId="{651DB7A9-0B01-4D86-BF92-12C4BC1279AD}" destId="{0AE86816-F816-4A25-B4DC-320835433133}" srcOrd="0" destOrd="0" presId="urn:microsoft.com/office/officeart/2005/8/layout/cycle6"/>
    <dgm:cxn modelId="{5FEBBEBD-51C6-41EB-9B3F-1A19D954786C}" type="presOf" srcId="{D8125871-29F9-47D2-89D5-0A4DF81B05C1}" destId="{457B8CCB-0DAA-4380-917F-8EE270B2296C}" srcOrd="0" destOrd="0" presId="urn:microsoft.com/office/officeart/2005/8/layout/cycle6"/>
    <dgm:cxn modelId="{92418534-2597-4101-A103-9E75E38EED4B}" srcId="{F4108FF6-7E9D-449D-AA28-87EBAA35D996}" destId="{2A221B62-1EA5-4A14-9924-2F56DE8A5AAD}" srcOrd="1" destOrd="0" parTransId="{9C5F5B25-53B8-4B60-80D7-1FBDC299C1FF}" sibTransId="{79CD9FAD-809C-495D-AF10-9FB548871AA2}"/>
    <dgm:cxn modelId="{3A3EDFCE-66E9-41FF-A2BB-DB5D440A0742}" srcId="{F4108FF6-7E9D-449D-AA28-87EBAA35D996}" destId="{15AD19E2-990C-42AF-838A-74264DE8A6F8}" srcOrd="3" destOrd="0" parTransId="{2E5D66EF-B517-422F-8235-BEAB3B9D810A}" sibTransId="{D8125871-29F9-47D2-89D5-0A4DF81B05C1}"/>
    <dgm:cxn modelId="{A5760F13-FD01-4D43-9F1F-03C5C7DC925E}" type="presOf" srcId="{F4108FF6-7E9D-449D-AA28-87EBAA35D996}" destId="{67EF6712-12D9-4EA0-BA16-0BB4BFD50A5B}" srcOrd="0" destOrd="0" presId="urn:microsoft.com/office/officeart/2005/8/layout/cycle6"/>
    <dgm:cxn modelId="{199C0F3F-CAB0-4DEB-9637-4EDBAFDD5492}" type="presOf" srcId="{B113040E-2E57-4BC8-8643-6641FBFF60E1}" destId="{19898D69-5A72-4E35-8D37-0D1EE1F913BE}" srcOrd="0" destOrd="0" presId="urn:microsoft.com/office/officeart/2005/8/layout/cycle6"/>
    <dgm:cxn modelId="{0B952008-C0E7-421A-BE0B-E19A0526A69F}" type="presOf" srcId="{044909D2-7F99-41F4-93B9-226586AF2958}" destId="{5A974487-654D-49B2-8CF2-EFD6381A568E}" srcOrd="0" destOrd="0" presId="urn:microsoft.com/office/officeart/2005/8/layout/cycle6"/>
    <dgm:cxn modelId="{E6632516-A79C-4184-A0D6-6128F0CE05A3}" srcId="{F4108FF6-7E9D-449D-AA28-87EBAA35D996}" destId="{651DB7A9-0B01-4D86-BF92-12C4BC1279AD}" srcOrd="2" destOrd="0" parTransId="{42F83864-E698-4E2A-9BDB-7027E90149B8}" sibTransId="{B113040E-2E57-4BC8-8643-6641FBFF60E1}"/>
    <dgm:cxn modelId="{45017A96-1463-4C8B-86A9-E8A8A46F8308}" type="presOf" srcId="{663A0F41-9A79-495F-BADB-8C7054433ADC}" destId="{6C3E5DB4-207E-40B1-B692-2453C7C02DE3}" srcOrd="0" destOrd="0" presId="urn:microsoft.com/office/officeart/2005/8/layout/cycle6"/>
    <dgm:cxn modelId="{FE8A63CB-FB40-4452-96AC-CDDF24BCBEE3}" srcId="{F4108FF6-7E9D-449D-AA28-87EBAA35D996}" destId="{0778786C-5FA4-4DEB-851B-0FF7E7D454B4}" srcOrd="0" destOrd="0" parTransId="{E264414A-51CC-42AB-8525-7DE1B1BA67DC}" sibTransId="{044909D2-7F99-41F4-93B9-226586AF2958}"/>
    <dgm:cxn modelId="{FA5320FB-5D72-4709-AFB3-208EC70C847C}" type="presOf" srcId="{2A221B62-1EA5-4A14-9924-2F56DE8A5AAD}" destId="{3FC98E88-5406-4F07-8419-0162BC08DE96}" srcOrd="0" destOrd="0" presId="urn:microsoft.com/office/officeart/2005/8/layout/cycle6"/>
    <dgm:cxn modelId="{91A92BC1-F804-4FE2-80BD-1F377FA2388F}" type="presOf" srcId="{88298382-4FFA-4CD0-A381-2215EB107B27}" destId="{BACDC165-AEC1-438F-9145-8EC75406093B}" srcOrd="0" destOrd="0" presId="urn:microsoft.com/office/officeart/2005/8/layout/cycle6"/>
    <dgm:cxn modelId="{5020D087-2EE2-4701-B033-99DD4AEA1A94}" type="presParOf" srcId="{67EF6712-12D9-4EA0-BA16-0BB4BFD50A5B}" destId="{70D39295-FD94-4D9D-8D85-93CF53195B7A}" srcOrd="0" destOrd="0" presId="urn:microsoft.com/office/officeart/2005/8/layout/cycle6"/>
    <dgm:cxn modelId="{9ADD4B5D-6632-4E84-A7FF-074AA5CAC0BA}" type="presParOf" srcId="{67EF6712-12D9-4EA0-BA16-0BB4BFD50A5B}" destId="{A3E906CC-87B9-4043-A72F-6B3E958196AD}" srcOrd="1" destOrd="0" presId="urn:microsoft.com/office/officeart/2005/8/layout/cycle6"/>
    <dgm:cxn modelId="{4F9DB555-AC77-4823-87DF-AA4A8543C6A2}" type="presParOf" srcId="{67EF6712-12D9-4EA0-BA16-0BB4BFD50A5B}" destId="{5A974487-654D-49B2-8CF2-EFD6381A568E}" srcOrd="2" destOrd="0" presId="urn:microsoft.com/office/officeart/2005/8/layout/cycle6"/>
    <dgm:cxn modelId="{0CE5CA2C-5083-4445-866B-F3FB2BF6A2EA}" type="presParOf" srcId="{67EF6712-12D9-4EA0-BA16-0BB4BFD50A5B}" destId="{3FC98E88-5406-4F07-8419-0162BC08DE96}" srcOrd="3" destOrd="0" presId="urn:microsoft.com/office/officeart/2005/8/layout/cycle6"/>
    <dgm:cxn modelId="{5E60ECB3-6A77-45A8-80D3-11EB21588E7B}" type="presParOf" srcId="{67EF6712-12D9-4EA0-BA16-0BB4BFD50A5B}" destId="{D1FA8C04-FC06-4AD2-A1B2-A0E0D99BD706}" srcOrd="4" destOrd="0" presId="urn:microsoft.com/office/officeart/2005/8/layout/cycle6"/>
    <dgm:cxn modelId="{7B0FFA84-9702-4E26-9DA2-6D6C7EC1E348}" type="presParOf" srcId="{67EF6712-12D9-4EA0-BA16-0BB4BFD50A5B}" destId="{4BD477F8-A659-453F-ADD1-BB12618E4918}" srcOrd="5" destOrd="0" presId="urn:microsoft.com/office/officeart/2005/8/layout/cycle6"/>
    <dgm:cxn modelId="{77603C27-7B95-46D0-80D3-377028B1BF2C}" type="presParOf" srcId="{67EF6712-12D9-4EA0-BA16-0BB4BFD50A5B}" destId="{0AE86816-F816-4A25-B4DC-320835433133}" srcOrd="6" destOrd="0" presId="urn:microsoft.com/office/officeart/2005/8/layout/cycle6"/>
    <dgm:cxn modelId="{3FE2B309-0616-440B-83E2-CA1BBFF8A529}" type="presParOf" srcId="{67EF6712-12D9-4EA0-BA16-0BB4BFD50A5B}" destId="{D472688C-8D2A-4F7D-850B-9BA19E891B74}" srcOrd="7" destOrd="0" presId="urn:microsoft.com/office/officeart/2005/8/layout/cycle6"/>
    <dgm:cxn modelId="{C52EFC1B-103B-422B-B014-10682C13F528}" type="presParOf" srcId="{67EF6712-12D9-4EA0-BA16-0BB4BFD50A5B}" destId="{19898D69-5A72-4E35-8D37-0D1EE1F913BE}" srcOrd="8" destOrd="0" presId="urn:microsoft.com/office/officeart/2005/8/layout/cycle6"/>
    <dgm:cxn modelId="{C4FE977B-E0E7-4FA4-8B6D-3AE584AD5EAC}" type="presParOf" srcId="{67EF6712-12D9-4EA0-BA16-0BB4BFD50A5B}" destId="{D504B530-75A2-4DE6-B240-546068B5028C}" srcOrd="9" destOrd="0" presId="urn:microsoft.com/office/officeart/2005/8/layout/cycle6"/>
    <dgm:cxn modelId="{60E52708-6021-49DA-8E91-8B663D672B9E}" type="presParOf" srcId="{67EF6712-12D9-4EA0-BA16-0BB4BFD50A5B}" destId="{E096B200-63E5-4D6E-B6B5-D96926C6B14F}" srcOrd="10" destOrd="0" presId="urn:microsoft.com/office/officeart/2005/8/layout/cycle6"/>
    <dgm:cxn modelId="{903622E9-FA00-43B6-A786-CB70CB4B3817}" type="presParOf" srcId="{67EF6712-12D9-4EA0-BA16-0BB4BFD50A5B}" destId="{457B8CCB-0DAA-4380-917F-8EE270B2296C}" srcOrd="11" destOrd="0" presId="urn:microsoft.com/office/officeart/2005/8/layout/cycle6"/>
    <dgm:cxn modelId="{F55F961D-F10D-4F2F-8C99-B428FCC0EF56}" type="presParOf" srcId="{67EF6712-12D9-4EA0-BA16-0BB4BFD50A5B}" destId="{6C3E5DB4-207E-40B1-B692-2453C7C02DE3}" srcOrd="12" destOrd="0" presId="urn:microsoft.com/office/officeart/2005/8/layout/cycle6"/>
    <dgm:cxn modelId="{0897324E-82CC-4CB8-8019-2806CC310DA3}" type="presParOf" srcId="{67EF6712-12D9-4EA0-BA16-0BB4BFD50A5B}" destId="{FC13DF45-54F0-4C77-82E7-7CE647050808}" srcOrd="13" destOrd="0" presId="urn:microsoft.com/office/officeart/2005/8/layout/cycle6"/>
    <dgm:cxn modelId="{24963FE7-DADD-4EBA-AFDD-E8C41DB98338}" type="presParOf" srcId="{67EF6712-12D9-4EA0-BA16-0BB4BFD50A5B}" destId="{BACDC165-AEC1-438F-9145-8EC75406093B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643437-3EE1-41B3-9B26-79493ED3F252}">
      <dsp:nvSpPr>
        <dsp:cNvPr id="0" name=""/>
        <dsp:cNvSpPr/>
      </dsp:nvSpPr>
      <dsp:spPr>
        <a:xfrm>
          <a:off x="6150917" y="2840126"/>
          <a:ext cx="901719" cy="429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444"/>
              </a:lnTo>
              <a:lnTo>
                <a:pt x="901719" y="292444"/>
              </a:lnTo>
              <a:lnTo>
                <a:pt x="901719" y="4291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0314C-2597-49CA-9FD6-B25556F05806}">
      <dsp:nvSpPr>
        <dsp:cNvPr id="0" name=""/>
        <dsp:cNvSpPr/>
      </dsp:nvSpPr>
      <dsp:spPr>
        <a:xfrm>
          <a:off x="4976783" y="2840126"/>
          <a:ext cx="1174134" cy="429136"/>
        </a:xfrm>
        <a:custGeom>
          <a:avLst/>
          <a:gdLst/>
          <a:ahLst/>
          <a:cxnLst/>
          <a:rect l="0" t="0" r="0" b="0"/>
          <a:pathLst>
            <a:path>
              <a:moveTo>
                <a:pt x="1174134" y="0"/>
              </a:moveTo>
              <a:lnTo>
                <a:pt x="1174134" y="292444"/>
              </a:lnTo>
              <a:lnTo>
                <a:pt x="0" y="292444"/>
              </a:lnTo>
              <a:lnTo>
                <a:pt x="0" y="4291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EA194-B482-40EB-9617-33180B44F331}">
      <dsp:nvSpPr>
        <dsp:cNvPr id="0" name=""/>
        <dsp:cNvSpPr/>
      </dsp:nvSpPr>
      <dsp:spPr>
        <a:xfrm>
          <a:off x="3445758" y="1474021"/>
          <a:ext cx="2705159" cy="429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444"/>
              </a:lnTo>
              <a:lnTo>
                <a:pt x="2705159" y="292444"/>
              </a:lnTo>
              <a:lnTo>
                <a:pt x="2705159" y="4291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DE0BE-8139-440B-B16F-0D8D29CE814E}">
      <dsp:nvSpPr>
        <dsp:cNvPr id="0" name=""/>
        <dsp:cNvSpPr/>
      </dsp:nvSpPr>
      <dsp:spPr>
        <a:xfrm>
          <a:off x="3445758" y="1474021"/>
          <a:ext cx="901719" cy="429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444"/>
              </a:lnTo>
              <a:lnTo>
                <a:pt x="901719" y="292444"/>
              </a:lnTo>
              <a:lnTo>
                <a:pt x="901719" y="4291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528BC-046F-41AA-A7BA-AE750A70073C}">
      <dsp:nvSpPr>
        <dsp:cNvPr id="0" name=""/>
        <dsp:cNvSpPr/>
      </dsp:nvSpPr>
      <dsp:spPr>
        <a:xfrm>
          <a:off x="2498318" y="2840126"/>
          <a:ext cx="91440" cy="4291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91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5749D-FF09-471B-8F95-08D1E0195F0C}">
      <dsp:nvSpPr>
        <dsp:cNvPr id="0" name=""/>
        <dsp:cNvSpPr/>
      </dsp:nvSpPr>
      <dsp:spPr>
        <a:xfrm>
          <a:off x="2544038" y="1474021"/>
          <a:ext cx="901719" cy="429136"/>
        </a:xfrm>
        <a:custGeom>
          <a:avLst/>
          <a:gdLst/>
          <a:ahLst/>
          <a:cxnLst/>
          <a:rect l="0" t="0" r="0" b="0"/>
          <a:pathLst>
            <a:path>
              <a:moveTo>
                <a:pt x="901719" y="0"/>
              </a:moveTo>
              <a:lnTo>
                <a:pt x="901719" y="292444"/>
              </a:lnTo>
              <a:lnTo>
                <a:pt x="0" y="292444"/>
              </a:lnTo>
              <a:lnTo>
                <a:pt x="0" y="4291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8325E-33C7-47C9-B4ED-3ADCD7D6FF4F}">
      <dsp:nvSpPr>
        <dsp:cNvPr id="0" name=""/>
        <dsp:cNvSpPr/>
      </dsp:nvSpPr>
      <dsp:spPr>
        <a:xfrm>
          <a:off x="740598" y="1474021"/>
          <a:ext cx="2705159" cy="429136"/>
        </a:xfrm>
        <a:custGeom>
          <a:avLst/>
          <a:gdLst/>
          <a:ahLst/>
          <a:cxnLst/>
          <a:rect l="0" t="0" r="0" b="0"/>
          <a:pathLst>
            <a:path>
              <a:moveTo>
                <a:pt x="2705159" y="0"/>
              </a:moveTo>
              <a:lnTo>
                <a:pt x="2705159" y="292444"/>
              </a:lnTo>
              <a:lnTo>
                <a:pt x="0" y="292444"/>
              </a:lnTo>
              <a:lnTo>
                <a:pt x="0" y="4291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1E7A6-1AAA-4DB9-828F-1BFC2BE9DF4A}">
      <dsp:nvSpPr>
        <dsp:cNvPr id="0" name=""/>
        <dsp:cNvSpPr/>
      </dsp:nvSpPr>
      <dsp:spPr>
        <a:xfrm>
          <a:off x="2345808" y="163979"/>
          <a:ext cx="2199899" cy="131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D63D4-C88C-4F56-9063-B8D6E012A371}">
      <dsp:nvSpPr>
        <dsp:cNvPr id="0" name=""/>
        <dsp:cNvSpPr/>
      </dsp:nvSpPr>
      <dsp:spPr>
        <a:xfrm>
          <a:off x="2509757" y="319730"/>
          <a:ext cx="2199899" cy="1310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/>
            <a:t>校園名人堂</a:t>
          </a:r>
          <a:endParaRPr lang="zh-TW" altLang="en-US" sz="2300" kern="1200" dirty="0"/>
        </a:p>
      </dsp:txBody>
      <dsp:txXfrm>
        <a:off x="2509757" y="319730"/>
        <a:ext cx="2199899" cy="1310041"/>
      </dsp:txXfrm>
    </dsp:sp>
    <dsp:sp modelId="{8BC12BF5-3C97-4009-AA66-7283E7F190D0}">
      <dsp:nvSpPr>
        <dsp:cNvPr id="0" name=""/>
        <dsp:cNvSpPr/>
      </dsp:nvSpPr>
      <dsp:spPr>
        <a:xfrm>
          <a:off x="2827" y="1903157"/>
          <a:ext cx="1475541" cy="936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96C29-1123-49C2-9CC1-0121B0150FAE}">
      <dsp:nvSpPr>
        <dsp:cNvPr id="0" name=""/>
        <dsp:cNvSpPr/>
      </dsp:nvSpPr>
      <dsp:spPr>
        <a:xfrm>
          <a:off x="166777" y="2058909"/>
          <a:ext cx="1475541" cy="936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/>
            <a:t>關於我</a:t>
          </a:r>
          <a:endParaRPr lang="zh-TW" altLang="en-US" sz="2300" kern="1200" dirty="0"/>
        </a:p>
      </dsp:txBody>
      <dsp:txXfrm>
        <a:off x="166777" y="2058909"/>
        <a:ext cx="1475541" cy="936968"/>
      </dsp:txXfrm>
    </dsp:sp>
    <dsp:sp modelId="{B2F226FA-7B32-45D4-A9DC-8310D015B1E8}">
      <dsp:nvSpPr>
        <dsp:cNvPr id="0" name=""/>
        <dsp:cNvSpPr/>
      </dsp:nvSpPr>
      <dsp:spPr>
        <a:xfrm>
          <a:off x="1806267" y="1903157"/>
          <a:ext cx="1475541" cy="936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B6607-DB3F-4FC3-8114-FCC620E77E32}">
      <dsp:nvSpPr>
        <dsp:cNvPr id="0" name=""/>
        <dsp:cNvSpPr/>
      </dsp:nvSpPr>
      <dsp:spPr>
        <a:xfrm>
          <a:off x="1970216" y="2058909"/>
          <a:ext cx="1475541" cy="936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/>
            <a:t>系所資訊</a:t>
          </a:r>
          <a:endParaRPr lang="zh-TW" altLang="en-US" sz="2300" kern="1200" dirty="0"/>
        </a:p>
      </dsp:txBody>
      <dsp:txXfrm>
        <a:off x="1970216" y="2058909"/>
        <a:ext cx="1475541" cy="936968"/>
      </dsp:txXfrm>
    </dsp:sp>
    <dsp:sp modelId="{80E3BF6A-A450-44B5-9F28-930BDC97B4C6}">
      <dsp:nvSpPr>
        <dsp:cNvPr id="0" name=""/>
        <dsp:cNvSpPr/>
      </dsp:nvSpPr>
      <dsp:spPr>
        <a:xfrm>
          <a:off x="1806267" y="3269263"/>
          <a:ext cx="1475541" cy="936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58089-E6AB-4722-9355-AB517989A864}">
      <dsp:nvSpPr>
        <dsp:cNvPr id="0" name=""/>
        <dsp:cNvSpPr/>
      </dsp:nvSpPr>
      <dsp:spPr>
        <a:xfrm>
          <a:off x="1970216" y="3425014"/>
          <a:ext cx="1475541" cy="936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/>
            <a:t>我的最愛</a:t>
          </a:r>
          <a:endParaRPr lang="zh-TW" altLang="en-US" sz="2300" kern="1200" dirty="0"/>
        </a:p>
      </dsp:txBody>
      <dsp:txXfrm>
        <a:off x="1970216" y="3425014"/>
        <a:ext cx="1475541" cy="936968"/>
      </dsp:txXfrm>
    </dsp:sp>
    <dsp:sp modelId="{99963B4E-D9C4-48AB-8ADF-61B3DD3D11AB}">
      <dsp:nvSpPr>
        <dsp:cNvPr id="0" name=""/>
        <dsp:cNvSpPr/>
      </dsp:nvSpPr>
      <dsp:spPr>
        <a:xfrm>
          <a:off x="3609707" y="1903157"/>
          <a:ext cx="1475541" cy="936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35019-A2CD-4466-BCA9-248124298976}">
      <dsp:nvSpPr>
        <dsp:cNvPr id="0" name=""/>
        <dsp:cNvSpPr/>
      </dsp:nvSpPr>
      <dsp:spPr>
        <a:xfrm>
          <a:off x="3773656" y="2058909"/>
          <a:ext cx="1475541" cy="936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/>
            <a:t>註冊新會員</a:t>
          </a:r>
          <a:endParaRPr lang="zh-TW" altLang="en-US" sz="2300" kern="1200" dirty="0"/>
        </a:p>
      </dsp:txBody>
      <dsp:txXfrm>
        <a:off x="3773656" y="2058909"/>
        <a:ext cx="1475541" cy="936968"/>
      </dsp:txXfrm>
    </dsp:sp>
    <dsp:sp modelId="{136729CB-FFE6-4143-8F3B-F73787B18C1E}">
      <dsp:nvSpPr>
        <dsp:cNvPr id="0" name=""/>
        <dsp:cNvSpPr/>
      </dsp:nvSpPr>
      <dsp:spPr>
        <a:xfrm>
          <a:off x="5413147" y="1903157"/>
          <a:ext cx="1475541" cy="936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D4681-37D2-4C78-87D7-A56B36EF6F3B}">
      <dsp:nvSpPr>
        <dsp:cNvPr id="0" name=""/>
        <dsp:cNvSpPr/>
      </dsp:nvSpPr>
      <dsp:spPr>
        <a:xfrm>
          <a:off x="5577096" y="2058909"/>
          <a:ext cx="1475541" cy="936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/>
            <a:t>買月曆</a:t>
          </a:r>
          <a:endParaRPr lang="zh-TW" altLang="en-US" sz="2300" kern="1200" dirty="0"/>
        </a:p>
      </dsp:txBody>
      <dsp:txXfrm>
        <a:off x="5577096" y="2058909"/>
        <a:ext cx="1475541" cy="936968"/>
      </dsp:txXfrm>
    </dsp:sp>
    <dsp:sp modelId="{9EEBF598-7796-4DE5-BD75-2426883B01AC}">
      <dsp:nvSpPr>
        <dsp:cNvPr id="0" name=""/>
        <dsp:cNvSpPr/>
      </dsp:nvSpPr>
      <dsp:spPr>
        <a:xfrm>
          <a:off x="4239012" y="3269263"/>
          <a:ext cx="1475541" cy="936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C805C-5365-4A40-A609-4591B8AB11C3}">
      <dsp:nvSpPr>
        <dsp:cNvPr id="0" name=""/>
        <dsp:cNvSpPr/>
      </dsp:nvSpPr>
      <dsp:spPr>
        <a:xfrm>
          <a:off x="4402961" y="3425014"/>
          <a:ext cx="1475541" cy="936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/>
            <a:t>購物車</a:t>
          </a:r>
          <a:endParaRPr lang="zh-TW" altLang="en-US" sz="2300" kern="1200" dirty="0"/>
        </a:p>
      </dsp:txBody>
      <dsp:txXfrm>
        <a:off x="4402961" y="3425014"/>
        <a:ext cx="1475541" cy="936968"/>
      </dsp:txXfrm>
    </dsp:sp>
    <dsp:sp modelId="{7837078C-E609-432C-955B-E1B0BD4D3C3D}">
      <dsp:nvSpPr>
        <dsp:cNvPr id="0" name=""/>
        <dsp:cNvSpPr/>
      </dsp:nvSpPr>
      <dsp:spPr>
        <a:xfrm>
          <a:off x="6042452" y="3269263"/>
          <a:ext cx="2020370" cy="936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0A1E9-0BD3-4A62-9B28-CC6BD27F3F95}">
      <dsp:nvSpPr>
        <dsp:cNvPr id="0" name=""/>
        <dsp:cNvSpPr/>
      </dsp:nvSpPr>
      <dsp:spPr>
        <a:xfrm>
          <a:off x="6206401" y="3425014"/>
          <a:ext cx="2020370" cy="936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/>
            <a:t>搜尋月曆價格</a:t>
          </a:r>
          <a:endParaRPr lang="zh-TW" altLang="en-US" sz="2300" kern="1200" dirty="0"/>
        </a:p>
      </dsp:txBody>
      <dsp:txXfrm>
        <a:off x="6206401" y="3425014"/>
        <a:ext cx="2020370" cy="93696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D39295-FD94-4D9D-8D85-93CF53195B7A}">
      <dsp:nvSpPr>
        <dsp:cNvPr id="0" name=""/>
        <dsp:cNvSpPr/>
      </dsp:nvSpPr>
      <dsp:spPr>
        <a:xfrm>
          <a:off x="3250705" y="1958"/>
          <a:ext cx="1728188" cy="961525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>
              <a:solidFill>
                <a:srgbClr val="002060"/>
              </a:solidFill>
            </a:rPr>
            <a:t>管理員介面</a:t>
          </a:r>
          <a:endParaRPr lang="zh-TW" altLang="en-US" sz="2200" kern="1200" dirty="0">
            <a:solidFill>
              <a:srgbClr val="002060"/>
            </a:solidFill>
          </a:endParaRPr>
        </a:p>
      </dsp:txBody>
      <dsp:txXfrm>
        <a:off x="3250705" y="1958"/>
        <a:ext cx="1728188" cy="961525"/>
      </dsp:txXfrm>
    </dsp:sp>
    <dsp:sp modelId="{5A974487-654D-49B2-8CF2-EFD6381A568E}">
      <dsp:nvSpPr>
        <dsp:cNvPr id="0" name=""/>
        <dsp:cNvSpPr/>
      </dsp:nvSpPr>
      <dsp:spPr>
        <a:xfrm>
          <a:off x="2183365" y="482721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804290" y="208483"/>
              </a:moveTo>
              <a:arcTo wR="1931434" hR="1931434" stAng="17812022" swAng="1730497"/>
            </a:path>
          </a:pathLst>
        </a:custGeom>
        <a:noFill/>
        <a:ln w="9525" cap="flat" cmpd="sng" algn="ctr">
          <a:solidFill>
            <a:schemeClr val="accent3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98E88-5406-4F07-8419-0162BC08DE96}">
      <dsp:nvSpPr>
        <dsp:cNvPr id="0" name=""/>
        <dsp:cNvSpPr/>
      </dsp:nvSpPr>
      <dsp:spPr>
        <a:xfrm>
          <a:off x="5208306" y="1334101"/>
          <a:ext cx="1486792" cy="966415"/>
        </a:xfrm>
        <a:prstGeom prst="roundRect">
          <a:avLst/>
        </a:prstGeom>
        <a:solidFill>
          <a:schemeClr val="accent3">
            <a:shade val="50000"/>
            <a:hueOff val="107022"/>
            <a:satOff val="-1708"/>
            <a:lumOff val="164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solidFill>
                <a:schemeClr val="accent4">
                  <a:lumMod val="75000"/>
                </a:schemeClr>
              </a:solidFill>
            </a:rPr>
            <a:t>會員資料</a:t>
          </a:r>
          <a:endParaRPr lang="zh-TW" altLang="en-US" sz="2200" b="1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5208306" y="1334101"/>
        <a:ext cx="1486792" cy="966415"/>
      </dsp:txXfrm>
    </dsp:sp>
    <dsp:sp modelId="{4BD477F8-A659-453F-ADD1-BB12618E4918}">
      <dsp:nvSpPr>
        <dsp:cNvPr id="0" name=""/>
        <dsp:cNvSpPr/>
      </dsp:nvSpPr>
      <dsp:spPr>
        <a:xfrm>
          <a:off x="2183365" y="482721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860210" y="1830145"/>
              </a:moveTo>
              <a:arcTo wR="1931434" hR="1931434" stAng="21419634" swAng="2196873"/>
            </a:path>
          </a:pathLst>
        </a:custGeom>
        <a:noFill/>
        <a:ln w="9525" cap="flat" cmpd="sng" algn="ctr">
          <a:solidFill>
            <a:schemeClr val="accent3">
              <a:shade val="90000"/>
              <a:hueOff val="112136"/>
              <a:satOff val="-2403"/>
              <a:lumOff val="123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86816-F816-4A25-B4DC-320835433133}">
      <dsp:nvSpPr>
        <dsp:cNvPr id="0" name=""/>
        <dsp:cNvSpPr/>
      </dsp:nvSpPr>
      <dsp:spPr>
        <a:xfrm>
          <a:off x="4506671" y="3493510"/>
          <a:ext cx="1486792" cy="966415"/>
        </a:xfrm>
        <a:prstGeom prst="roundRect">
          <a:avLst/>
        </a:prstGeom>
        <a:solidFill>
          <a:schemeClr val="accent3">
            <a:shade val="50000"/>
            <a:hueOff val="214044"/>
            <a:satOff val="-3415"/>
            <a:lumOff val="328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>
              <a:solidFill>
                <a:schemeClr val="accent6">
                  <a:lumMod val="75000"/>
                </a:schemeClr>
              </a:solidFill>
            </a:rPr>
            <a:t>活動資訊</a:t>
          </a:r>
          <a:endParaRPr lang="zh-TW" altLang="en-US" sz="22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4506671" y="3493510"/>
        <a:ext cx="1486792" cy="966415"/>
      </dsp:txXfrm>
    </dsp:sp>
    <dsp:sp modelId="{19898D69-5A72-4E35-8D37-0D1EE1F913BE}">
      <dsp:nvSpPr>
        <dsp:cNvPr id="0" name=""/>
        <dsp:cNvSpPr/>
      </dsp:nvSpPr>
      <dsp:spPr>
        <a:xfrm>
          <a:off x="2183365" y="482721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315628" y="3824271"/>
              </a:moveTo>
              <a:arcTo wR="1931434" hR="1931434" stAng="4711583" swAng="1376834"/>
            </a:path>
          </a:pathLst>
        </a:custGeom>
        <a:noFill/>
        <a:ln w="9525" cap="flat" cmpd="sng" algn="ctr">
          <a:solidFill>
            <a:schemeClr val="accent3">
              <a:shade val="90000"/>
              <a:hueOff val="224272"/>
              <a:satOff val="-4806"/>
              <a:lumOff val="246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4B530-75A2-4DE6-B240-546068B5028C}">
      <dsp:nvSpPr>
        <dsp:cNvPr id="0" name=""/>
        <dsp:cNvSpPr/>
      </dsp:nvSpPr>
      <dsp:spPr>
        <a:xfrm>
          <a:off x="2236135" y="3493510"/>
          <a:ext cx="1486792" cy="966415"/>
        </a:xfrm>
        <a:prstGeom prst="roundRect">
          <a:avLst/>
        </a:prstGeom>
        <a:solidFill>
          <a:schemeClr val="accent3">
            <a:shade val="50000"/>
            <a:hueOff val="214044"/>
            <a:satOff val="-3415"/>
            <a:lumOff val="328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>
              <a:solidFill>
                <a:srgbClr val="FF0000"/>
              </a:solidFill>
            </a:rPr>
            <a:t>訂單</a:t>
          </a:r>
          <a:endParaRPr lang="zh-TW" altLang="en-US" sz="2200" kern="1200" dirty="0">
            <a:solidFill>
              <a:srgbClr val="FF0000"/>
            </a:solidFill>
          </a:endParaRPr>
        </a:p>
      </dsp:txBody>
      <dsp:txXfrm>
        <a:off x="2236135" y="3493510"/>
        <a:ext cx="1486792" cy="966415"/>
      </dsp:txXfrm>
    </dsp:sp>
    <dsp:sp modelId="{457B8CCB-0DAA-4380-917F-8EE270B2296C}">
      <dsp:nvSpPr>
        <dsp:cNvPr id="0" name=""/>
        <dsp:cNvSpPr/>
      </dsp:nvSpPr>
      <dsp:spPr>
        <a:xfrm>
          <a:off x="2183365" y="482721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22859" y="3000510"/>
              </a:moveTo>
              <a:arcTo wR="1931434" hR="1931434" stAng="8783493" swAng="2196873"/>
            </a:path>
          </a:pathLst>
        </a:custGeom>
        <a:noFill/>
        <a:ln w="9525" cap="flat" cmpd="sng" algn="ctr">
          <a:solidFill>
            <a:schemeClr val="accent3">
              <a:shade val="90000"/>
              <a:hueOff val="224272"/>
              <a:satOff val="-4806"/>
              <a:lumOff val="246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E5DB4-207E-40B1-B692-2453C7C02DE3}">
      <dsp:nvSpPr>
        <dsp:cNvPr id="0" name=""/>
        <dsp:cNvSpPr/>
      </dsp:nvSpPr>
      <dsp:spPr>
        <a:xfrm>
          <a:off x="1534500" y="1334101"/>
          <a:ext cx="1486792" cy="966415"/>
        </a:xfrm>
        <a:prstGeom prst="roundRect">
          <a:avLst/>
        </a:prstGeom>
        <a:solidFill>
          <a:schemeClr val="accent3">
            <a:shade val="50000"/>
            <a:hueOff val="107022"/>
            <a:satOff val="-1708"/>
            <a:lumOff val="164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>
              <a:solidFill>
                <a:srgbClr val="FF0000"/>
              </a:solidFill>
            </a:rPr>
            <a:t>訂單編號</a:t>
          </a:r>
          <a:endParaRPr lang="zh-TW" altLang="en-US" sz="2200" kern="1200" dirty="0">
            <a:solidFill>
              <a:srgbClr val="FF0000"/>
            </a:solidFill>
          </a:endParaRPr>
        </a:p>
      </dsp:txBody>
      <dsp:txXfrm>
        <a:off x="1534500" y="1334101"/>
        <a:ext cx="1486792" cy="966415"/>
      </dsp:txXfrm>
    </dsp:sp>
    <dsp:sp modelId="{BACDC165-AEC1-438F-9145-8EC75406093B}">
      <dsp:nvSpPr>
        <dsp:cNvPr id="0" name=""/>
        <dsp:cNvSpPr/>
      </dsp:nvSpPr>
      <dsp:spPr>
        <a:xfrm>
          <a:off x="2183365" y="482721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35715" y="843261"/>
              </a:moveTo>
              <a:arcTo wR="1931434" hR="1931434" stAng="12857481" swAng="1730497"/>
            </a:path>
          </a:pathLst>
        </a:custGeom>
        <a:noFill/>
        <a:ln w="9525" cap="flat" cmpd="sng" algn="ctr">
          <a:solidFill>
            <a:schemeClr val="accent3">
              <a:shade val="90000"/>
              <a:hueOff val="112136"/>
              <a:satOff val="-2403"/>
              <a:lumOff val="123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4EF97-A8BD-4889-9804-560C60478F59}" type="datetimeFigureOut">
              <a:rPr lang="zh-TW" altLang="en-US" smtClean="0"/>
              <a:pPr/>
              <a:t>2016/10/28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6342E-DF9F-44AE-B020-035EA9F4F2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6342E-DF9F-44AE-B020-035EA9F4F228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AB1-2AAE-4BC8-B26C-D7D17A0CECCA}" type="datetimeFigureOut">
              <a:rPr lang="zh-TW" altLang="en-US" smtClean="0"/>
              <a:pPr/>
              <a:t>2016/10/28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F2A-49A5-42D3-82CC-8B7CD52596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AB1-2AAE-4BC8-B26C-D7D17A0CECCA}" type="datetimeFigureOut">
              <a:rPr lang="zh-TW" altLang="en-US" smtClean="0"/>
              <a:pPr/>
              <a:t>2016/10/28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F2A-49A5-42D3-82CC-8B7CD52596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AB1-2AAE-4BC8-B26C-D7D17A0CECCA}" type="datetimeFigureOut">
              <a:rPr lang="zh-TW" altLang="en-US" smtClean="0"/>
              <a:pPr/>
              <a:t>2016/10/28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F2A-49A5-42D3-82CC-8B7CD52596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AB1-2AAE-4BC8-B26C-D7D17A0CECCA}" type="datetimeFigureOut">
              <a:rPr lang="zh-TW" altLang="en-US" smtClean="0"/>
              <a:pPr/>
              <a:t>2016/10/28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F2A-49A5-42D3-82CC-8B7CD52596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AB1-2AAE-4BC8-B26C-D7D17A0CECCA}" type="datetimeFigureOut">
              <a:rPr lang="zh-TW" altLang="en-US" smtClean="0"/>
              <a:pPr/>
              <a:t>2016/10/28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F2A-49A5-42D3-82CC-8B7CD52596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AB1-2AAE-4BC8-B26C-D7D17A0CECCA}" type="datetimeFigureOut">
              <a:rPr lang="zh-TW" altLang="en-US" smtClean="0"/>
              <a:pPr/>
              <a:t>2016/10/28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F2A-49A5-42D3-82CC-8B7CD52596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AB1-2AAE-4BC8-B26C-D7D17A0CECCA}" type="datetimeFigureOut">
              <a:rPr lang="zh-TW" altLang="en-US" smtClean="0"/>
              <a:pPr/>
              <a:t>2016/10/28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F2A-49A5-42D3-82CC-8B7CD52596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AB1-2AAE-4BC8-B26C-D7D17A0CECCA}" type="datetimeFigureOut">
              <a:rPr lang="zh-TW" altLang="en-US" smtClean="0"/>
              <a:pPr/>
              <a:t>2016/10/28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F2A-49A5-42D3-82CC-8B7CD52596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AB1-2AAE-4BC8-B26C-D7D17A0CECCA}" type="datetimeFigureOut">
              <a:rPr lang="zh-TW" altLang="en-US" smtClean="0"/>
              <a:pPr/>
              <a:t>2016/10/28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F2A-49A5-42D3-82CC-8B7CD52596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AB1-2AAE-4BC8-B26C-D7D17A0CECCA}" type="datetimeFigureOut">
              <a:rPr lang="zh-TW" altLang="en-US" smtClean="0"/>
              <a:pPr/>
              <a:t>2016/10/28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F2A-49A5-42D3-82CC-8B7CD52596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AB1-2AAE-4BC8-B26C-D7D17A0CECCA}" type="datetimeFigureOut">
              <a:rPr lang="zh-TW" altLang="en-US" smtClean="0"/>
              <a:pPr/>
              <a:t>2016/10/28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F2A-49A5-42D3-82CC-8B7CD52596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5BAB1-2AAE-4BC8-B26C-D7D17A0CECCA}" type="datetimeFigureOut">
              <a:rPr lang="zh-TW" altLang="en-US" smtClean="0"/>
              <a:pPr/>
              <a:t>2016/10/28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FF2A-49A5-42D3-82CC-8B7CD52596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校園名人堂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吳宗慶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</a:t>
            </a:r>
            <a:r>
              <a:rPr lang="zh-TW" altLang="en-US" dirty="0"/>
              <a:t>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en-US" altLang="zh-TW" dirty="0" smtClean="0"/>
              <a:t>Visual studio 2105</a:t>
            </a:r>
          </a:p>
          <a:p>
            <a:r>
              <a:rPr lang="en-US" altLang="zh-TW" dirty="0" smtClean="0"/>
              <a:t>SQL</a:t>
            </a:r>
          </a:p>
          <a:p>
            <a:r>
              <a:rPr lang="en-US" altLang="zh-TW" dirty="0" err="1" smtClean="0"/>
              <a:t>ASP.Net</a:t>
            </a:r>
            <a:endParaRPr lang="en-US" altLang="zh-TW" dirty="0" smtClean="0"/>
          </a:p>
          <a:p>
            <a:r>
              <a:rPr lang="en-US" altLang="zh-TW" smtClean="0"/>
              <a:t>IIS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會員系統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會員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1.</a:t>
            </a:r>
            <a:r>
              <a:rPr lang="zh-TW" altLang="en-US" dirty="0" smtClean="0"/>
              <a:t>可線上購買系所月曆。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     </a:t>
            </a:r>
            <a:r>
              <a:rPr lang="en-US" altLang="zh-TW" dirty="0" smtClean="0"/>
              <a:t>2.</a:t>
            </a:r>
            <a:r>
              <a:rPr lang="zh-TW" altLang="en-US" dirty="0" smtClean="0"/>
              <a:t>查看自己的購物車。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     </a:t>
            </a:r>
            <a:r>
              <a:rPr lang="en-US" altLang="zh-TW" dirty="0" smtClean="0"/>
              <a:t>3.</a:t>
            </a:r>
            <a:r>
              <a:rPr lang="zh-TW" altLang="en-US" dirty="0" smtClean="0"/>
              <a:t>有權限瀏覽各系所資訊。        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---------------------------------------------------------------------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非會員</a:t>
            </a:r>
            <a:r>
              <a:rPr lang="en-US" altLang="zh-TW" dirty="0" smtClean="0"/>
              <a:t>:1.</a:t>
            </a:r>
            <a:r>
              <a:rPr lang="zh-TW" altLang="en-US" dirty="0" smtClean="0"/>
              <a:t>可瀏覽各系所月曆一覽表。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        </a:t>
            </a:r>
            <a:r>
              <a:rPr lang="en-US" altLang="zh-TW" dirty="0"/>
              <a:t> </a:t>
            </a:r>
            <a:r>
              <a:rPr lang="en-US" altLang="zh-TW" dirty="0" smtClean="0"/>
              <a:t>2.</a:t>
            </a:r>
            <a:r>
              <a:rPr lang="zh-TW" altLang="en-US" dirty="0" smtClean="0"/>
              <a:t>可搜尋各系所月曆價格。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        </a:t>
            </a:r>
            <a:r>
              <a:rPr lang="en-US" altLang="zh-TW" dirty="0"/>
              <a:t> </a:t>
            </a:r>
            <a:r>
              <a:rPr lang="en-US" altLang="zh-TW" dirty="0" smtClean="0"/>
              <a:t>3.</a:t>
            </a:r>
            <a:r>
              <a:rPr lang="zh-TW" altLang="en-US" dirty="0" smtClean="0"/>
              <a:t>可瀏覽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關於我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購買流程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註冊會員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登入會員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買月曆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加入購物車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結帳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成立訂單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宅配到府。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前台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後台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7624" y="2967334"/>
            <a:ext cx="64087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Let’s Go Demo !</a:t>
            </a:r>
            <a:endParaRPr lang="zh-TW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147</Words>
  <Application>Microsoft Office PowerPoint</Application>
  <PresentationFormat>如螢幕大小 (4:3)</PresentationFormat>
  <Paragraphs>36</Paragraphs>
  <Slides>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校園名人堂</vt:lpstr>
      <vt:lpstr>應用工具</vt:lpstr>
      <vt:lpstr>會員系統</vt:lpstr>
      <vt:lpstr>購買流程</vt:lpstr>
      <vt:lpstr>前台</vt:lpstr>
      <vt:lpstr>後台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校園名人堂</dc:title>
  <dc:creator>Mac</dc:creator>
  <cp:lastModifiedBy>Mac</cp:lastModifiedBy>
  <cp:revision>6</cp:revision>
  <dcterms:created xsi:type="dcterms:W3CDTF">2016-10-28T01:04:41Z</dcterms:created>
  <dcterms:modified xsi:type="dcterms:W3CDTF">2016-10-28T02:07:27Z</dcterms:modified>
</cp:coreProperties>
</file>