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7" r:id="rId4"/>
    <p:sldId id="268" r:id="rId5"/>
    <p:sldId id="269" r:id="rId6"/>
    <p:sldId id="273" r:id="rId7"/>
    <p:sldId id="274" r:id="rId8"/>
    <p:sldId id="271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B333-57EC-4567-A065-228C25A91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CC169-CAB1-4365-8EFB-C22775CB8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36F5-B4A4-4A38-B6DA-A72F8D3C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3C9C-B037-4C37-B67A-92AEEE52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AE2-D391-4D25-B222-1DB17BC2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DE1B-2465-4DE0-88C5-A54472C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1B9C1-0D79-4224-8154-7762C94B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8F32-B723-42D7-AABE-C39454F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B701-AAA3-49E1-960D-AA43FFDF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91C3-F5BE-4CDF-8BF9-2EF14483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0D8B8-1556-446E-B456-418430C7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73725-8DC7-4AE6-B999-81038915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D282-CF72-47AC-AE7E-87EB6A52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F932-9883-4986-B728-4525C279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8194-D9A2-4F41-AF4B-9900CD1E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9FD2-281B-4D67-90B8-EBB84CD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1105-C701-41BE-81E7-3B025C7B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903C-C8B1-4FC7-B95E-0EC9592B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AB21-45E0-4D49-ABEE-CF551518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B39F-3EC6-4933-9BCC-8DF689B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BFF4-3280-49D5-997A-ACD6506F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D5F1-9150-4C31-8588-7E33B480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A883-02E3-4723-BC6F-A201F6D8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1978-453E-4E5C-9649-E7C4459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3F2C-5101-4C8C-84E7-085D87EC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5905-98FC-4A55-8663-189E41AF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1C00-13DD-4677-A4D7-0FEB7121B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740E-AD53-4412-A355-DAA29E61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E2CE-945E-4EF0-9947-1B79A8D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C132-E495-416E-A7FB-A51879CE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57A7-DA7A-436D-80A0-6671C190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F68E-ADF2-4301-B24F-F855532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B465-4154-4173-81CE-1642C497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B8669-E51F-4D5A-B42D-53DC48B5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A1930-3D38-4E31-802F-D204A0D82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9AB3E-0B8C-4B9B-A7F9-F79EA5A6D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90871-39D7-4839-A4BC-7A6A219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E1094-54D7-4741-9D3C-44CD19A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98E9-4756-45B9-AD13-2DFD5F1F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557-B2C8-49F1-BD12-F1B8E59B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20AB-D41C-4BAA-982E-CE8DA57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B66B-2CE9-47F2-AB73-75E0925D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0C23D-2E52-4615-8DEB-D248DBAD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684E-6DD5-476D-998D-49B1B82C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40D30-76A1-46B3-B6B3-187F6C83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E8D6-22F1-4225-A0BF-D8E0F19F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39C-137E-4312-9A8B-E18C455B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8E10-8388-44AF-9542-E665BAD1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05F-5FF6-4503-8D9D-E04F3C8C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1DB-88D1-4208-B52B-AE37FE9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53A7-B29E-4CA8-AEF1-AB02EE2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A7B1-F95E-4C9B-9492-D9A20DA3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300E-2A9E-4BB5-8BAB-CAB5C16B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4EF7C-5D26-48B4-993E-80BE712B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DA98-6F9A-4BD3-BECB-4BF9EC7F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92CC5-B694-4BB0-9ECE-F6F9855B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EEF05-B6F7-4229-9515-1184DE96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F274-1A21-434D-B50F-D724A994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239E3-9C51-4EBD-B40F-A8A4835D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5746-055C-4309-BCFB-7BD483C0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42CF-B1DD-4154-99BB-CC6AE183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64E1-45AF-4FBC-AC17-698FDA1DC70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E763-4EE7-4D08-8E31-80688B03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2C59-C020-4B01-AECC-2DD352077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B8D5-FD00-4199-9976-E07E6FB1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EC99B-3D23-47CB-A8B3-658ABBA3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79" y="-54452"/>
            <a:ext cx="12192000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67A38A-2FF1-4344-9B0C-EA00E179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2383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CEEEF-A11B-4863-8545-B32A472EE9C8}"/>
              </a:ext>
            </a:extLst>
          </p:cNvPr>
          <p:cNvSpPr txBox="1"/>
          <p:nvPr/>
        </p:nvSpPr>
        <p:spPr>
          <a:xfrm>
            <a:off x="874645" y="583096"/>
            <a:ext cx="1141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STOCK EXCHANGE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B30883-8D4C-4BA2-B21E-CFBE7BD66A66}"/>
              </a:ext>
            </a:extLst>
          </p:cNvPr>
          <p:cNvSpPr txBox="1"/>
          <p:nvPr/>
        </p:nvSpPr>
        <p:spPr>
          <a:xfrm>
            <a:off x="6745356" y="2790304"/>
            <a:ext cx="392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by-</a:t>
            </a:r>
          </a:p>
          <a:p>
            <a:endParaRPr lang="en-US" sz="2400" b="1" dirty="0"/>
          </a:p>
          <a:p>
            <a:r>
              <a:rPr lang="en-US" sz="2400" b="1" dirty="0"/>
              <a:t>   ROHAN ANAND</a:t>
            </a:r>
          </a:p>
          <a:p>
            <a:r>
              <a:rPr lang="en-US" sz="2400" b="1" dirty="0"/>
              <a:t>   RUCHITHA CHEEKALA</a:t>
            </a:r>
          </a:p>
          <a:p>
            <a:r>
              <a:rPr lang="en-US" sz="2400" b="1" dirty="0"/>
              <a:t>   RUCHITHA NUKALA</a:t>
            </a:r>
          </a:p>
          <a:p>
            <a:r>
              <a:rPr lang="en-US" sz="2400" b="1" dirty="0"/>
              <a:t>   SAHITHI DAMERA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AFB853-0871-40A1-81A5-423E34FB9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6A707-C773-47F0-8C60-97F0BA7BFB30}"/>
              </a:ext>
            </a:extLst>
          </p:cNvPr>
          <p:cNvSpPr txBox="1"/>
          <p:nvPr/>
        </p:nvSpPr>
        <p:spPr>
          <a:xfrm>
            <a:off x="2676939" y="1859340"/>
            <a:ext cx="7023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31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5808F3-4D44-4923-AB45-3A311988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B332A5-2F45-4772-BF7B-807C040F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033" y="874644"/>
            <a:ext cx="3639627" cy="3639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11ACA-4FBE-4B56-ADDD-8CBBC4FF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21" y="2958118"/>
            <a:ext cx="7236579" cy="3804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2A2B31-098C-496D-B0D1-6EFD822D58F4}"/>
              </a:ext>
            </a:extLst>
          </p:cNvPr>
          <p:cNvSpPr txBox="1"/>
          <p:nvPr/>
        </p:nvSpPr>
        <p:spPr>
          <a:xfrm>
            <a:off x="0" y="0"/>
            <a:ext cx="712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583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331-796F-490E-B3F0-554A4AF4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87A50-6349-4E02-9C14-9CA64C76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93329"/>
            <a:ext cx="12085983" cy="6671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9B5C0-8FBF-4A6A-ADDC-B4734BEB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66" y="2102353"/>
            <a:ext cx="1497575" cy="1213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7FB4D-6F90-4863-A0B0-10E289E7291C}"/>
              </a:ext>
            </a:extLst>
          </p:cNvPr>
          <p:cNvSpPr txBox="1"/>
          <p:nvPr/>
        </p:nvSpPr>
        <p:spPr>
          <a:xfrm>
            <a:off x="79985" y="207055"/>
            <a:ext cx="69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Technologies used: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B5CFFD-8A64-433F-96DB-814FA3D62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25855"/>
              </p:ext>
            </p:extLst>
          </p:nvPr>
        </p:nvGraphicFramePr>
        <p:xfrm>
          <a:off x="1264278" y="1240018"/>
          <a:ext cx="5110017" cy="49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430">
                  <a:extLst>
                    <a:ext uri="{9D8B030D-6E8A-4147-A177-3AD203B41FA5}">
                      <a16:colId xmlns:a16="http://schemas.microsoft.com/office/drawing/2014/main" val="425765300"/>
                    </a:ext>
                  </a:extLst>
                </a:gridCol>
                <a:gridCol w="2971587">
                  <a:extLst>
                    <a:ext uri="{9D8B030D-6E8A-4147-A177-3AD203B41FA5}">
                      <a16:colId xmlns:a16="http://schemas.microsoft.com/office/drawing/2014/main" val="2180067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03589"/>
                  </a:ext>
                </a:extLst>
              </a:tr>
              <a:tr h="711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  <a:endParaRPr lang="en-US" sz="2000" b="1" dirty="0">
                        <a:effectLst/>
                      </a:endParaRP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  <a:endParaRPr lang="en-US" sz="2000" b="1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MYSQL WORK BENCH</a:t>
                      </a:r>
                      <a:endParaRPr lang="en-US" sz="2000" b="1" dirty="0">
                        <a:effectLst/>
                      </a:endParaRPr>
                    </a:p>
                    <a:p>
                      <a:pPr fontAlgn="t"/>
                      <a:endParaRPr lang="en-US" sz="2000" b="1" dirty="0">
                        <a:effectLst/>
                      </a:endParaRPr>
                    </a:p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07635"/>
                  </a:ext>
                </a:extLst>
              </a:tr>
              <a:tr h="657837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 EDITOR </a:t>
                      </a:r>
                      <a:endParaRPr lang="en-US" sz="2000" b="1" dirty="0">
                        <a:effectLst/>
                      </a:endParaRP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ECLIPSE 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JAVA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71953"/>
                  </a:ext>
                </a:extLst>
              </a:tr>
              <a:tr h="711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ECLIPSE EE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85324"/>
                  </a:ext>
                </a:extLst>
              </a:tr>
              <a:tr h="711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JAVA SERVLET PAGES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endParaRPr lang="en-US" sz="20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EDGE</a:t>
                      </a:r>
                      <a:endParaRPr lang="en-US" sz="2000" b="1" dirty="0">
                        <a:effectLst/>
                      </a:endParaRPr>
                    </a:p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15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250515-1161-47D1-B400-279BA475C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674" y="568221"/>
            <a:ext cx="1532283" cy="919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109DAD-FD75-4D44-BADA-0868FCEE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860" y="251528"/>
            <a:ext cx="1976980" cy="1976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4EA44-774C-4304-95BB-3687C8FCE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673" y="3727054"/>
            <a:ext cx="1944419" cy="1093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71C5B-39E0-414C-8BCC-F4FF55AC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237" y="2483739"/>
            <a:ext cx="15765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0E7C-B2E6-48FC-AAB3-2A2F91C5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6997"/>
            <a:ext cx="10515600" cy="1325563"/>
          </a:xfrm>
        </p:spPr>
        <p:txBody>
          <a:bodyPr/>
          <a:lstStyle/>
          <a:p>
            <a:r>
              <a:rPr lang="en-US" sz="3200" dirty="0"/>
              <a:t>home page                                            Register page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DCED4295-B184-4BBF-80DA-F194AF9850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43339"/>
            <a:ext cx="5181600" cy="6314661"/>
          </a:xfr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4BE7CE98-D10C-4D44-83CC-C7B2433AB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3" y="543339"/>
            <a:ext cx="6029739" cy="6149009"/>
          </a:xfrm>
        </p:spPr>
      </p:pic>
    </p:spTree>
    <p:extLst>
      <p:ext uri="{BB962C8B-B14F-4D97-AF65-F5344CB8AC3E}">
        <p14:creationId xmlns:p14="http://schemas.microsoft.com/office/powerpoint/2010/main" val="7995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06B-A1D2-4EA6-8262-7E2AB304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0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login page                                                        Password page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4F5B8A9-91F3-4556-B4FD-757609B69D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596348"/>
            <a:ext cx="5371164" cy="6261651"/>
          </a:xfr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D01B997C-8135-450A-9592-6B9A5D657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8" y="596348"/>
            <a:ext cx="5605669" cy="6586330"/>
          </a:xfrm>
        </p:spPr>
      </p:pic>
    </p:spTree>
    <p:extLst>
      <p:ext uri="{BB962C8B-B14F-4D97-AF65-F5344CB8AC3E}">
        <p14:creationId xmlns:p14="http://schemas.microsoft.com/office/powerpoint/2010/main" val="39239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D2C87-B710-4BD2-9120-30B9D05B3D76}"/>
              </a:ext>
            </a:extLst>
          </p:cNvPr>
          <p:cNvSpPr txBox="1"/>
          <p:nvPr/>
        </p:nvSpPr>
        <p:spPr>
          <a:xfrm>
            <a:off x="0" y="0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Users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4E924-4EA6-4524-8C8C-C52E3BF8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2" y="584775"/>
            <a:ext cx="11822754" cy="64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3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1CD7-6B83-45AD-A63E-8B13372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6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Stocks page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004E128-27B3-4A9E-8A26-DD9EFA604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0" y="371062"/>
            <a:ext cx="5751841" cy="648693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73875FF-0EDF-4A41-BC79-BD39ECB96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58" y="371062"/>
            <a:ext cx="5751841" cy="6255025"/>
          </a:xfrm>
        </p:spPr>
      </p:pic>
    </p:spTree>
    <p:extLst>
      <p:ext uri="{BB962C8B-B14F-4D97-AF65-F5344CB8AC3E}">
        <p14:creationId xmlns:p14="http://schemas.microsoft.com/office/powerpoint/2010/main" val="211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A412C4-1778-4E93-AC93-0D3535D3F374}"/>
              </a:ext>
            </a:extLst>
          </p:cNvPr>
          <p:cNvSpPr txBox="1"/>
          <p:nvPr/>
        </p:nvSpPr>
        <p:spPr>
          <a:xfrm>
            <a:off x="106017" y="-160707"/>
            <a:ext cx="459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Transaction page: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D06EDE-900B-448F-86DE-42A3BBB28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424067"/>
            <a:ext cx="5367131" cy="6202019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AB8B95-529D-451F-A68C-B5FEE9709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7" y="424067"/>
            <a:ext cx="5579165" cy="6202018"/>
          </a:xfrm>
        </p:spPr>
      </p:pic>
    </p:spTree>
    <p:extLst>
      <p:ext uri="{BB962C8B-B14F-4D97-AF65-F5344CB8AC3E}">
        <p14:creationId xmlns:p14="http://schemas.microsoft.com/office/powerpoint/2010/main" val="158787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2C53C6-88B9-4815-9555-68270A111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539409" cy="654326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B11384-2EB8-4D79-B83F-5836E14504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0"/>
            <a:ext cx="6019800" cy="6586329"/>
          </a:xfrm>
        </p:spPr>
      </p:pic>
    </p:spTree>
    <p:extLst>
      <p:ext uri="{BB962C8B-B14F-4D97-AF65-F5344CB8AC3E}">
        <p14:creationId xmlns:p14="http://schemas.microsoft.com/office/powerpoint/2010/main" val="116319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62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home page                                            Register page</vt:lpstr>
      <vt:lpstr>login page                                                        Password page</vt:lpstr>
      <vt:lpstr>PowerPoint Presentation</vt:lpstr>
      <vt:lpstr>Stocks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Sahithi Damera</dc:creator>
  <cp:lastModifiedBy>Sahithi Damera</cp:lastModifiedBy>
  <cp:revision>13</cp:revision>
  <dcterms:created xsi:type="dcterms:W3CDTF">2022-02-24T04:39:55Z</dcterms:created>
  <dcterms:modified xsi:type="dcterms:W3CDTF">2022-02-24T18:04:08Z</dcterms:modified>
</cp:coreProperties>
</file>