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2568" y="6230111"/>
            <a:ext cx="457200" cy="4572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430000" y="6257543"/>
            <a:ext cx="399415" cy="399415"/>
          </a:xfrm>
          <a:custGeom>
            <a:avLst/>
            <a:gdLst/>
            <a:ahLst/>
            <a:cxnLst/>
            <a:rect l="l" t="t" r="r" b="b"/>
            <a:pathLst>
              <a:path w="399415" h="399415">
                <a:moveTo>
                  <a:pt x="0" y="199643"/>
                </a:moveTo>
                <a:lnTo>
                  <a:pt x="5274" y="153867"/>
                </a:lnTo>
                <a:lnTo>
                  <a:pt x="20296" y="111845"/>
                </a:lnTo>
                <a:lnTo>
                  <a:pt x="43867" y="74776"/>
                </a:lnTo>
                <a:lnTo>
                  <a:pt x="74787" y="43859"/>
                </a:lnTo>
                <a:lnTo>
                  <a:pt x="111856" y="20291"/>
                </a:lnTo>
                <a:lnTo>
                  <a:pt x="153875" y="5272"/>
                </a:lnTo>
                <a:lnTo>
                  <a:pt x="199644" y="0"/>
                </a:lnTo>
                <a:lnTo>
                  <a:pt x="245412" y="5272"/>
                </a:lnTo>
                <a:lnTo>
                  <a:pt x="287431" y="20291"/>
                </a:lnTo>
                <a:lnTo>
                  <a:pt x="324500" y="43859"/>
                </a:lnTo>
                <a:lnTo>
                  <a:pt x="355420" y="74776"/>
                </a:lnTo>
                <a:lnTo>
                  <a:pt x="378991" y="111845"/>
                </a:lnTo>
                <a:lnTo>
                  <a:pt x="394013" y="153867"/>
                </a:lnTo>
                <a:lnTo>
                  <a:pt x="399288" y="199643"/>
                </a:lnTo>
                <a:lnTo>
                  <a:pt x="394013" y="245420"/>
                </a:lnTo>
                <a:lnTo>
                  <a:pt x="378991" y="287442"/>
                </a:lnTo>
                <a:lnTo>
                  <a:pt x="355420" y="324511"/>
                </a:lnTo>
                <a:lnTo>
                  <a:pt x="324500" y="355428"/>
                </a:lnTo>
                <a:lnTo>
                  <a:pt x="287431" y="378996"/>
                </a:lnTo>
                <a:lnTo>
                  <a:pt x="245412" y="394015"/>
                </a:lnTo>
                <a:lnTo>
                  <a:pt x="199644" y="399287"/>
                </a:lnTo>
                <a:lnTo>
                  <a:pt x="153875" y="394015"/>
                </a:lnTo>
                <a:lnTo>
                  <a:pt x="111856" y="378996"/>
                </a:lnTo>
                <a:lnTo>
                  <a:pt x="74787" y="355428"/>
                </a:lnTo>
                <a:lnTo>
                  <a:pt x="43867" y="324511"/>
                </a:lnTo>
                <a:lnTo>
                  <a:pt x="20296" y="287442"/>
                </a:lnTo>
                <a:lnTo>
                  <a:pt x="5274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2192000" cy="1320165"/>
          </a:xfrm>
          <a:custGeom>
            <a:avLst/>
            <a:gdLst/>
            <a:ahLst/>
            <a:cxnLst/>
            <a:rect l="l" t="t" r="r" b="b"/>
            <a:pathLst>
              <a:path w="12192000" h="1320165">
                <a:moveTo>
                  <a:pt x="12192000" y="0"/>
                </a:moveTo>
                <a:lnTo>
                  <a:pt x="0" y="0"/>
                </a:lnTo>
                <a:lnTo>
                  <a:pt x="0" y="1319784"/>
                </a:lnTo>
                <a:lnTo>
                  <a:pt x="12192000" y="13197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B09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56031" y="152400"/>
            <a:ext cx="1012190" cy="1012190"/>
          </a:xfrm>
          <a:custGeom>
            <a:avLst/>
            <a:gdLst/>
            <a:ahLst/>
            <a:cxnLst/>
            <a:rect l="l" t="t" r="r" b="b"/>
            <a:pathLst>
              <a:path w="1012190" h="1012190">
                <a:moveTo>
                  <a:pt x="505968" y="0"/>
                </a:moveTo>
                <a:lnTo>
                  <a:pt x="457239" y="2316"/>
                </a:lnTo>
                <a:lnTo>
                  <a:pt x="409822" y="9124"/>
                </a:lnTo>
                <a:lnTo>
                  <a:pt x="363927" y="20212"/>
                </a:lnTo>
                <a:lnTo>
                  <a:pt x="319766" y="35367"/>
                </a:lnTo>
                <a:lnTo>
                  <a:pt x="277552" y="54377"/>
                </a:lnTo>
                <a:lnTo>
                  <a:pt x="237497" y="77030"/>
                </a:lnTo>
                <a:lnTo>
                  <a:pt x="199812" y="103114"/>
                </a:lnTo>
                <a:lnTo>
                  <a:pt x="164710" y="132417"/>
                </a:lnTo>
                <a:lnTo>
                  <a:pt x="132403" y="164726"/>
                </a:lnTo>
                <a:lnTo>
                  <a:pt x="103103" y="199829"/>
                </a:lnTo>
                <a:lnTo>
                  <a:pt x="77021" y="237514"/>
                </a:lnTo>
                <a:lnTo>
                  <a:pt x="54370" y="277569"/>
                </a:lnTo>
                <a:lnTo>
                  <a:pt x="35362" y="319782"/>
                </a:lnTo>
                <a:lnTo>
                  <a:pt x="20209" y="363941"/>
                </a:lnTo>
                <a:lnTo>
                  <a:pt x="9123" y="409832"/>
                </a:lnTo>
                <a:lnTo>
                  <a:pt x="2316" y="457245"/>
                </a:lnTo>
                <a:lnTo>
                  <a:pt x="0" y="505967"/>
                </a:lnTo>
                <a:lnTo>
                  <a:pt x="2316" y="554690"/>
                </a:lnTo>
                <a:lnTo>
                  <a:pt x="9123" y="602103"/>
                </a:lnTo>
                <a:lnTo>
                  <a:pt x="20209" y="647994"/>
                </a:lnTo>
                <a:lnTo>
                  <a:pt x="35362" y="692153"/>
                </a:lnTo>
                <a:lnTo>
                  <a:pt x="54370" y="734366"/>
                </a:lnTo>
                <a:lnTo>
                  <a:pt x="77021" y="774421"/>
                </a:lnTo>
                <a:lnTo>
                  <a:pt x="103103" y="812106"/>
                </a:lnTo>
                <a:lnTo>
                  <a:pt x="132403" y="847209"/>
                </a:lnTo>
                <a:lnTo>
                  <a:pt x="164710" y="879518"/>
                </a:lnTo>
                <a:lnTo>
                  <a:pt x="199812" y="908821"/>
                </a:lnTo>
                <a:lnTo>
                  <a:pt x="237497" y="934905"/>
                </a:lnTo>
                <a:lnTo>
                  <a:pt x="277552" y="957558"/>
                </a:lnTo>
                <a:lnTo>
                  <a:pt x="319766" y="976568"/>
                </a:lnTo>
                <a:lnTo>
                  <a:pt x="363927" y="991723"/>
                </a:lnTo>
                <a:lnTo>
                  <a:pt x="409822" y="1002811"/>
                </a:lnTo>
                <a:lnTo>
                  <a:pt x="457239" y="1009619"/>
                </a:lnTo>
                <a:lnTo>
                  <a:pt x="505968" y="1011936"/>
                </a:lnTo>
                <a:lnTo>
                  <a:pt x="554696" y="1009619"/>
                </a:lnTo>
                <a:lnTo>
                  <a:pt x="602113" y="1002811"/>
                </a:lnTo>
                <a:lnTo>
                  <a:pt x="648008" y="991723"/>
                </a:lnTo>
                <a:lnTo>
                  <a:pt x="692169" y="976568"/>
                </a:lnTo>
                <a:lnTo>
                  <a:pt x="734383" y="957558"/>
                </a:lnTo>
                <a:lnTo>
                  <a:pt x="774438" y="934905"/>
                </a:lnTo>
                <a:lnTo>
                  <a:pt x="812123" y="908821"/>
                </a:lnTo>
                <a:lnTo>
                  <a:pt x="847225" y="879518"/>
                </a:lnTo>
                <a:lnTo>
                  <a:pt x="879532" y="847209"/>
                </a:lnTo>
                <a:lnTo>
                  <a:pt x="908832" y="812106"/>
                </a:lnTo>
                <a:lnTo>
                  <a:pt x="934914" y="774421"/>
                </a:lnTo>
                <a:lnTo>
                  <a:pt x="957565" y="734366"/>
                </a:lnTo>
                <a:lnTo>
                  <a:pt x="976573" y="692153"/>
                </a:lnTo>
                <a:lnTo>
                  <a:pt x="991726" y="647994"/>
                </a:lnTo>
                <a:lnTo>
                  <a:pt x="1002812" y="602103"/>
                </a:lnTo>
                <a:lnTo>
                  <a:pt x="1009619" y="554690"/>
                </a:lnTo>
                <a:lnTo>
                  <a:pt x="1011936" y="505967"/>
                </a:lnTo>
                <a:lnTo>
                  <a:pt x="1009619" y="457245"/>
                </a:lnTo>
                <a:lnTo>
                  <a:pt x="1002812" y="409832"/>
                </a:lnTo>
                <a:lnTo>
                  <a:pt x="991726" y="363941"/>
                </a:lnTo>
                <a:lnTo>
                  <a:pt x="976573" y="319782"/>
                </a:lnTo>
                <a:lnTo>
                  <a:pt x="957565" y="277569"/>
                </a:lnTo>
                <a:lnTo>
                  <a:pt x="934914" y="237514"/>
                </a:lnTo>
                <a:lnTo>
                  <a:pt x="908832" y="199829"/>
                </a:lnTo>
                <a:lnTo>
                  <a:pt x="879532" y="164726"/>
                </a:lnTo>
                <a:lnTo>
                  <a:pt x="847225" y="132417"/>
                </a:lnTo>
                <a:lnTo>
                  <a:pt x="812123" y="103114"/>
                </a:lnTo>
                <a:lnTo>
                  <a:pt x="774438" y="77030"/>
                </a:lnTo>
                <a:lnTo>
                  <a:pt x="734383" y="54377"/>
                </a:lnTo>
                <a:lnTo>
                  <a:pt x="692169" y="35367"/>
                </a:lnTo>
                <a:lnTo>
                  <a:pt x="648008" y="20212"/>
                </a:lnTo>
                <a:lnTo>
                  <a:pt x="602113" y="9124"/>
                </a:lnTo>
                <a:lnTo>
                  <a:pt x="554696" y="2316"/>
                </a:lnTo>
                <a:lnTo>
                  <a:pt x="505968" y="0"/>
                </a:lnTo>
                <a:close/>
              </a:path>
            </a:pathLst>
          </a:custGeom>
          <a:solidFill>
            <a:srgbClr val="8A7A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02568" y="6230111"/>
            <a:ext cx="457200" cy="4572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430000" y="6257543"/>
            <a:ext cx="399415" cy="399415"/>
          </a:xfrm>
          <a:custGeom>
            <a:avLst/>
            <a:gdLst/>
            <a:ahLst/>
            <a:cxnLst/>
            <a:rect l="l" t="t" r="r" b="b"/>
            <a:pathLst>
              <a:path w="399415" h="399415">
                <a:moveTo>
                  <a:pt x="0" y="199643"/>
                </a:moveTo>
                <a:lnTo>
                  <a:pt x="5274" y="153867"/>
                </a:lnTo>
                <a:lnTo>
                  <a:pt x="20296" y="111845"/>
                </a:lnTo>
                <a:lnTo>
                  <a:pt x="43867" y="74776"/>
                </a:lnTo>
                <a:lnTo>
                  <a:pt x="74787" y="43859"/>
                </a:lnTo>
                <a:lnTo>
                  <a:pt x="111856" y="20291"/>
                </a:lnTo>
                <a:lnTo>
                  <a:pt x="153875" y="5272"/>
                </a:lnTo>
                <a:lnTo>
                  <a:pt x="199644" y="0"/>
                </a:lnTo>
                <a:lnTo>
                  <a:pt x="245412" y="5272"/>
                </a:lnTo>
                <a:lnTo>
                  <a:pt x="287431" y="20291"/>
                </a:lnTo>
                <a:lnTo>
                  <a:pt x="324500" y="43859"/>
                </a:lnTo>
                <a:lnTo>
                  <a:pt x="355420" y="74776"/>
                </a:lnTo>
                <a:lnTo>
                  <a:pt x="378991" y="111845"/>
                </a:lnTo>
                <a:lnTo>
                  <a:pt x="394013" y="153867"/>
                </a:lnTo>
                <a:lnTo>
                  <a:pt x="399288" y="199643"/>
                </a:lnTo>
                <a:lnTo>
                  <a:pt x="394013" y="245420"/>
                </a:lnTo>
                <a:lnTo>
                  <a:pt x="378991" y="287442"/>
                </a:lnTo>
                <a:lnTo>
                  <a:pt x="355420" y="324511"/>
                </a:lnTo>
                <a:lnTo>
                  <a:pt x="324500" y="355428"/>
                </a:lnTo>
                <a:lnTo>
                  <a:pt x="287431" y="378996"/>
                </a:lnTo>
                <a:lnTo>
                  <a:pt x="245412" y="394015"/>
                </a:lnTo>
                <a:lnTo>
                  <a:pt x="199644" y="399287"/>
                </a:lnTo>
                <a:lnTo>
                  <a:pt x="153875" y="394015"/>
                </a:lnTo>
                <a:lnTo>
                  <a:pt x="111856" y="378996"/>
                </a:lnTo>
                <a:lnTo>
                  <a:pt x="74787" y="355428"/>
                </a:lnTo>
                <a:lnTo>
                  <a:pt x="43867" y="324511"/>
                </a:lnTo>
                <a:lnTo>
                  <a:pt x="20296" y="287442"/>
                </a:lnTo>
                <a:lnTo>
                  <a:pt x="5274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4426" y="383286"/>
            <a:ext cx="3674110" cy="514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55740" y="1568018"/>
            <a:ext cx="5351145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2827" y="1900808"/>
            <a:ext cx="4062729" cy="4070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61069" y="2798191"/>
            <a:ext cx="2214499" cy="40741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402568" y="6230111"/>
            <a:ext cx="457200" cy="457200"/>
            <a:chOff x="11402568" y="6230111"/>
            <a:chExt cx="457200" cy="45720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02568" y="6230111"/>
              <a:ext cx="457200" cy="457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430000" y="6257543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5">
                  <a:moveTo>
                    <a:pt x="0" y="199643"/>
                  </a:moveTo>
                  <a:lnTo>
                    <a:pt x="5274" y="153867"/>
                  </a:lnTo>
                  <a:lnTo>
                    <a:pt x="20296" y="111845"/>
                  </a:lnTo>
                  <a:lnTo>
                    <a:pt x="43867" y="74776"/>
                  </a:lnTo>
                  <a:lnTo>
                    <a:pt x="74787" y="43859"/>
                  </a:lnTo>
                  <a:lnTo>
                    <a:pt x="111856" y="20291"/>
                  </a:lnTo>
                  <a:lnTo>
                    <a:pt x="153875" y="5272"/>
                  </a:lnTo>
                  <a:lnTo>
                    <a:pt x="199644" y="0"/>
                  </a:lnTo>
                  <a:lnTo>
                    <a:pt x="245412" y="5272"/>
                  </a:lnTo>
                  <a:lnTo>
                    <a:pt x="287431" y="20291"/>
                  </a:lnTo>
                  <a:lnTo>
                    <a:pt x="324500" y="43859"/>
                  </a:lnTo>
                  <a:lnTo>
                    <a:pt x="355420" y="74776"/>
                  </a:lnTo>
                  <a:lnTo>
                    <a:pt x="378991" y="111845"/>
                  </a:lnTo>
                  <a:lnTo>
                    <a:pt x="394013" y="153867"/>
                  </a:lnTo>
                  <a:lnTo>
                    <a:pt x="399288" y="199643"/>
                  </a:lnTo>
                  <a:lnTo>
                    <a:pt x="394013" y="245420"/>
                  </a:lnTo>
                  <a:lnTo>
                    <a:pt x="378991" y="287442"/>
                  </a:lnTo>
                  <a:lnTo>
                    <a:pt x="355420" y="324511"/>
                  </a:lnTo>
                  <a:lnTo>
                    <a:pt x="324500" y="355428"/>
                  </a:lnTo>
                  <a:lnTo>
                    <a:pt x="287431" y="378996"/>
                  </a:lnTo>
                  <a:lnTo>
                    <a:pt x="245412" y="394015"/>
                  </a:lnTo>
                  <a:lnTo>
                    <a:pt x="199644" y="399287"/>
                  </a:lnTo>
                  <a:lnTo>
                    <a:pt x="153875" y="394015"/>
                  </a:lnTo>
                  <a:lnTo>
                    <a:pt x="111856" y="378996"/>
                  </a:lnTo>
                  <a:lnTo>
                    <a:pt x="74787" y="355428"/>
                  </a:lnTo>
                  <a:lnTo>
                    <a:pt x="43867" y="324511"/>
                  </a:lnTo>
                  <a:lnTo>
                    <a:pt x="20296" y="287442"/>
                  </a:lnTo>
                  <a:lnTo>
                    <a:pt x="5274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672573" y="42798"/>
            <a:ext cx="241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icrosoft JhengHei"/>
                <a:cs typeface="Microsoft JhengHei"/>
              </a:rPr>
              <a:t>文字探勘導論-期末報告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20406" y="3992626"/>
            <a:ext cx="3684270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 err="1">
                <a:latin typeface="Microsoft JhengHei"/>
                <a:cs typeface="Microsoft JhengHei"/>
              </a:rPr>
              <a:t>巨資四</a:t>
            </a:r>
            <a:r>
              <a:rPr sz="2400" b="1" dirty="0" err="1">
                <a:latin typeface="Microsoft JhengHei"/>
                <a:cs typeface="Microsoft JhengHei"/>
              </a:rPr>
              <a:t>A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spc="-10" dirty="0">
                <a:latin typeface="Microsoft JhengHei"/>
                <a:cs typeface="Microsoft JhengHei"/>
              </a:rPr>
              <a:t>張智淵</a:t>
            </a:r>
            <a:endParaRPr sz="2400" dirty="0">
              <a:latin typeface="Microsoft JhengHei"/>
              <a:cs typeface="Microsoft JhengHei"/>
            </a:endParaRPr>
          </a:p>
          <a:p>
            <a:pPr marL="12700" algn="ctr">
              <a:lnSpc>
                <a:spcPct val="100000"/>
              </a:lnSpc>
              <a:spcBef>
                <a:spcPts val="2039"/>
              </a:spcBef>
            </a:pPr>
            <a:r>
              <a:rPr sz="2400" b="1" spc="-5" dirty="0" err="1">
                <a:latin typeface="Microsoft JhengHei"/>
                <a:cs typeface="Microsoft JhengHei"/>
              </a:rPr>
              <a:t>巨資四</a:t>
            </a:r>
            <a:r>
              <a:rPr sz="2400" b="1" dirty="0" err="1">
                <a:latin typeface="Microsoft JhengHei"/>
                <a:cs typeface="Microsoft JhengHei"/>
              </a:rPr>
              <a:t>A</a:t>
            </a:r>
            <a:r>
              <a:rPr sz="2400" b="1" spc="10" dirty="0">
                <a:latin typeface="Microsoft JhengHei"/>
                <a:cs typeface="Microsoft JhengHei"/>
              </a:rPr>
              <a:t> </a:t>
            </a:r>
            <a:r>
              <a:rPr sz="2400" b="1" spc="-10" dirty="0" err="1">
                <a:latin typeface="Microsoft JhengHei"/>
                <a:cs typeface="Microsoft JhengHei"/>
              </a:rPr>
              <a:t>彭英致</a:t>
            </a:r>
            <a:endParaRPr sz="2400" dirty="0">
              <a:latin typeface="Microsoft JhengHei"/>
              <a:cs typeface="Microsoft JhengHei"/>
            </a:endParaRPr>
          </a:p>
          <a:p>
            <a:pPr marL="12700" algn="ctr">
              <a:lnSpc>
                <a:spcPct val="100000"/>
              </a:lnSpc>
              <a:spcBef>
                <a:spcPts val="2045"/>
              </a:spcBef>
            </a:pPr>
            <a:r>
              <a:rPr sz="2400" b="1" spc="-5" dirty="0" err="1">
                <a:latin typeface="Microsoft JhengHei"/>
                <a:cs typeface="Microsoft JhengHei"/>
              </a:rPr>
              <a:t>巨資四</a:t>
            </a:r>
            <a:r>
              <a:rPr sz="2400" b="1" dirty="0" err="1">
                <a:latin typeface="Microsoft JhengHei"/>
                <a:cs typeface="Microsoft JhengHei"/>
              </a:rPr>
              <a:t>B</a:t>
            </a:r>
            <a:r>
              <a:rPr sz="2400" b="1" dirty="0">
                <a:latin typeface="Microsoft JhengHei"/>
                <a:cs typeface="Microsoft JhengHei"/>
              </a:rPr>
              <a:t> </a:t>
            </a:r>
            <a:r>
              <a:rPr sz="2400" b="1" spc="30" dirty="0" err="1">
                <a:latin typeface="Microsoft JhengHei"/>
                <a:cs typeface="Microsoft JhengHei"/>
              </a:rPr>
              <a:t>陳思幃</a:t>
            </a:r>
            <a:endParaRPr sz="2400" dirty="0">
              <a:latin typeface="Microsoft JhengHei"/>
              <a:cs typeface="Microsoft JhengHe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6745224" cy="685799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841240" y="6687718"/>
            <a:ext cx="1851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Microsoft JhengHei"/>
                <a:cs typeface="Microsoft JhengHei"/>
              </a:rPr>
              <a:t>圖片來源：</a:t>
            </a:r>
            <a:r>
              <a:rPr sz="1200" b="1" spc="-35" dirty="0">
                <a:solidFill>
                  <a:srgbClr val="FFFFFF"/>
                </a:solidFill>
                <a:latin typeface="Microsoft JhengHei"/>
                <a:cs typeface="Microsoft JhengHei"/>
              </a:rPr>
              <a:t>Yahoo</a:t>
            </a:r>
            <a:r>
              <a:rPr sz="12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奇摩新聞</a:t>
            </a:r>
            <a:endParaRPr sz="1200" b="1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2607" y="1184275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111111"/>
                </a:solidFill>
              </a:rPr>
              <a:t>相關新聞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642607" y="1876425"/>
            <a:ext cx="5224145" cy="3988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356870" algn="l"/>
              </a:tabLst>
            </a:pPr>
            <a:r>
              <a:rPr sz="2000" b="1" spc="-10" dirty="0">
                <a:latin typeface="Microsoft JhengHei"/>
                <a:cs typeface="Microsoft JhengHei"/>
              </a:rPr>
              <a:t>TVBS</a:t>
            </a:r>
            <a:r>
              <a:rPr sz="2000" b="1" spc="-20" dirty="0">
                <a:latin typeface="Microsoft JhengHei"/>
                <a:cs typeface="Microsoft JhengHei"/>
              </a:rPr>
              <a:t>封關民調／蔣萬安</a:t>
            </a:r>
            <a:r>
              <a:rPr sz="2000" b="1" spc="-30" dirty="0">
                <a:latin typeface="Microsoft JhengHei"/>
                <a:cs typeface="Microsoft JhengHei"/>
              </a:rPr>
              <a:t>36</a:t>
            </a:r>
            <a:r>
              <a:rPr sz="2000" b="1" spc="-25" dirty="0">
                <a:latin typeface="Microsoft JhengHei"/>
                <a:cs typeface="Microsoft JhengHei"/>
              </a:rPr>
              <a:t>%力壓陳時中</a:t>
            </a:r>
            <a:endParaRPr sz="2000">
              <a:latin typeface="Microsoft JhengHei"/>
              <a:cs typeface="Microsoft JhengHei"/>
            </a:endParaRPr>
          </a:p>
          <a:p>
            <a:pPr marL="356870">
              <a:lnSpc>
                <a:spcPct val="100000"/>
              </a:lnSpc>
              <a:spcBef>
                <a:spcPts val="2405"/>
              </a:spcBef>
              <a:tabLst>
                <a:tab pos="1140460" algn="l"/>
              </a:tabLst>
            </a:pPr>
            <a:r>
              <a:rPr sz="2000" b="1" spc="-25" dirty="0">
                <a:latin typeface="Microsoft JhengHei"/>
                <a:cs typeface="Microsoft JhengHei"/>
              </a:rPr>
              <a:t>25%</a:t>
            </a:r>
            <a:r>
              <a:rPr sz="2000" b="1" dirty="0">
                <a:latin typeface="Microsoft JhengHei"/>
                <a:cs typeface="Microsoft JhengHei"/>
              </a:rPr>
              <a:t>	</a:t>
            </a:r>
            <a:r>
              <a:rPr sz="2000" b="1" spc="-20" dirty="0">
                <a:latin typeface="Microsoft JhengHei"/>
                <a:cs typeface="Microsoft JhengHei"/>
              </a:rPr>
              <a:t>北市投票率預估</a:t>
            </a:r>
            <a:r>
              <a:rPr sz="2000" b="1" spc="-30" dirty="0">
                <a:latin typeface="Microsoft JhengHei"/>
                <a:cs typeface="Microsoft JhengHei"/>
              </a:rPr>
              <a:t>6</a:t>
            </a:r>
            <a:r>
              <a:rPr sz="2000" b="1" spc="-20" dirty="0">
                <a:latin typeface="Microsoft JhengHei"/>
                <a:cs typeface="Microsoft JhengHei"/>
              </a:rPr>
              <a:t>成</a:t>
            </a:r>
            <a:r>
              <a:rPr sz="2000" b="1" spc="-50" dirty="0">
                <a:latin typeface="Microsoft JhengHei"/>
                <a:cs typeface="Microsoft JhengHei"/>
              </a:rPr>
              <a:t>1</a:t>
            </a:r>
            <a:endParaRPr sz="2000">
              <a:latin typeface="Microsoft JhengHei"/>
              <a:cs typeface="Microsoft JhengHei"/>
            </a:endParaRPr>
          </a:p>
          <a:p>
            <a:pPr marL="356870" indent="-34417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6870" algn="l"/>
              </a:tabLst>
            </a:pPr>
            <a:r>
              <a:rPr sz="2000" b="1" spc="-30" dirty="0">
                <a:latin typeface="Microsoft JhengHei"/>
                <a:cs typeface="Microsoft JhengHei"/>
              </a:rPr>
              <a:t>高端疫苗爭議不休 蔣萬安促公開採購資料</a:t>
            </a:r>
            <a:endParaRPr sz="2000">
              <a:latin typeface="Microsoft JhengHei"/>
              <a:cs typeface="Microsoft JhengHei"/>
            </a:endParaRPr>
          </a:p>
          <a:p>
            <a:pPr marL="356870" marR="5080" indent="-344805">
              <a:lnSpc>
                <a:spcPct val="200100"/>
              </a:lnSpc>
              <a:buFont typeface="Wingdings"/>
              <a:buChar char=""/>
              <a:tabLst>
                <a:tab pos="356870" algn="l"/>
              </a:tabLst>
            </a:pPr>
            <a:r>
              <a:rPr sz="2000" b="1" spc="-35" dirty="0">
                <a:latin typeface="Microsoft JhengHei"/>
                <a:cs typeface="Microsoft JhengHei"/>
              </a:rPr>
              <a:t>蔣萬安展決心辭立委…高虹安是否跟進？ 競</a:t>
            </a:r>
            <a:r>
              <a:rPr sz="2000" b="1" spc="-30" dirty="0">
                <a:latin typeface="Microsoft JhengHei"/>
                <a:cs typeface="Microsoft JhengHei"/>
              </a:rPr>
              <a:t>辦回應了</a:t>
            </a:r>
            <a:endParaRPr sz="2000">
              <a:latin typeface="Microsoft JhengHei"/>
              <a:cs typeface="Microsoft JhengHei"/>
            </a:endParaRPr>
          </a:p>
          <a:p>
            <a:pPr marL="356870" indent="-34417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6870" algn="l"/>
              </a:tabLst>
            </a:pPr>
            <a:r>
              <a:rPr sz="2000" b="1" spc="-25" dirty="0">
                <a:latin typeface="Microsoft JhengHei"/>
                <a:cs typeface="Microsoft JhengHei"/>
              </a:rPr>
              <a:t>ET民調 / 蔣萬安支持度</a:t>
            </a:r>
            <a:r>
              <a:rPr sz="2000" b="1" spc="-15" dirty="0">
                <a:latin typeface="Microsoft JhengHei"/>
                <a:cs typeface="Microsoft JhengHei"/>
              </a:rPr>
              <a:t>41.5</a:t>
            </a:r>
            <a:r>
              <a:rPr sz="2000" b="1" spc="-30" dirty="0">
                <a:latin typeface="Microsoft JhengHei"/>
                <a:cs typeface="Microsoft JhengHei"/>
              </a:rPr>
              <a:t>%居冠領先陳時</a:t>
            </a:r>
            <a:endParaRPr sz="2000">
              <a:latin typeface="Microsoft JhengHei"/>
              <a:cs typeface="Microsoft JhengHei"/>
            </a:endParaRPr>
          </a:p>
          <a:p>
            <a:pPr marL="356870">
              <a:lnSpc>
                <a:spcPct val="100000"/>
              </a:lnSpc>
              <a:spcBef>
                <a:spcPts val="2405"/>
              </a:spcBef>
            </a:pPr>
            <a:r>
              <a:rPr sz="2000" b="1" spc="-20" dirty="0">
                <a:latin typeface="Microsoft JhengHei"/>
                <a:cs typeface="Microsoft JhengHei"/>
              </a:rPr>
              <a:t>中</a:t>
            </a:r>
            <a:r>
              <a:rPr sz="2000" b="1" spc="-25" dirty="0">
                <a:latin typeface="Microsoft JhengHei"/>
                <a:cs typeface="Microsoft JhengHei"/>
              </a:rPr>
              <a:t>8.3</a:t>
            </a:r>
            <a:r>
              <a:rPr sz="2000" b="1" spc="-30" dirty="0">
                <a:latin typeface="Microsoft JhengHei"/>
                <a:cs typeface="Microsoft JhengHei"/>
              </a:rPr>
              <a:t>個百分點</a:t>
            </a:r>
            <a:endParaRPr sz="2000">
              <a:latin typeface="Microsoft JhengHei"/>
              <a:cs typeface="Microsoft Jheng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4" y="554736"/>
            <a:ext cx="5806440" cy="57485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8307" y="156971"/>
            <a:ext cx="1115695" cy="399415"/>
          </a:xfrm>
          <a:prstGeom prst="rect">
            <a:avLst/>
          </a:prstGeom>
          <a:solidFill>
            <a:srgbClr val="006FC0"/>
          </a:solidFill>
          <a:ln w="9143">
            <a:solidFill>
              <a:srgbClr val="006FC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280"/>
              </a:spcBef>
            </a:pPr>
            <a:r>
              <a:rPr sz="2000" b="1" spc="-35" dirty="0">
                <a:solidFill>
                  <a:srgbClr val="FFFFFF"/>
                </a:solidFill>
                <a:latin typeface="Microsoft JhengHei"/>
                <a:cs typeface="Microsoft JhengHei"/>
              </a:rPr>
              <a:t>蔣萬安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736" y="152400"/>
            <a:ext cx="5803900" cy="6151245"/>
            <a:chOff x="173736" y="152400"/>
            <a:chExt cx="5803900" cy="6151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784" y="554736"/>
              <a:ext cx="5800344" cy="57485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8308" y="156972"/>
              <a:ext cx="1115695" cy="399415"/>
            </a:xfrm>
            <a:custGeom>
              <a:avLst/>
              <a:gdLst/>
              <a:ahLst/>
              <a:cxnLst/>
              <a:rect l="l" t="t" r="r" b="b"/>
              <a:pathLst>
                <a:path w="1115695" h="399415">
                  <a:moveTo>
                    <a:pt x="1115568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1115568" y="399288"/>
                  </a:lnTo>
                  <a:lnTo>
                    <a:pt x="11155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308" y="156972"/>
              <a:ext cx="1115695" cy="399415"/>
            </a:xfrm>
            <a:custGeom>
              <a:avLst/>
              <a:gdLst/>
              <a:ahLst/>
              <a:cxnLst/>
              <a:rect l="l" t="t" r="r" b="b"/>
              <a:pathLst>
                <a:path w="1115695" h="399415">
                  <a:moveTo>
                    <a:pt x="0" y="399288"/>
                  </a:moveTo>
                  <a:lnTo>
                    <a:pt x="1115568" y="399288"/>
                  </a:lnTo>
                  <a:lnTo>
                    <a:pt x="1115568" y="0"/>
                  </a:lnTo>
                  <a:lnTo>
                    <a:pt x="0" y="0"/>
                  </a:lnTo>
                  <a:lnTo>
                    <a:pt x="0" y="39928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55740" y="875741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111111"/>
                </a:solidFill>
              </a:rPr>
              <a:t>相關新聞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870" algn="l"/>
              </a:tabLst>
            </a:pPr>
            <a:r>
              <a:rPr spc="-30" dirty="0"/>
              <a:t>"防疫旅館"誰發想? 全國首間業者為黃珊珊背</a:t>
            </a:r>
          </a:p>
          <a:p>
            <a:pPr marL="356870">
              <a:lnSpc>
                <a:spcPct val="100000"/>
              </a:lnSpc>
              <a:spcBef>
                <a:spcPts val="2400"/>
              </a:spcBef>
            </a:pPr>
            <a:r>
              <a:rPr spc="-50" dirty="0"/>
              <a:t>書</a:t>
            </a:r>
          </a:p>
          <a:p>
            <a:pPr marL="356870" indent="-344170">
              <a:lnSpc>
                <a:spcPct val="100000"/>
              </a:lnSpc>
              <a:spcBef>
                <a:spcPts val="2405"/>
              </a:spcBef>
              <a:buFont typeface="Wingdings"/>
              <a:buChar char=""/>
              <a:tabLst>
                <a:tab pos="356870" algn="l"/>
              </a:tabLst>
            </a:pPr>
            <a:r>
              <a:rPr spc="-30" dirty="0"/>
              <a:t>內科與內湖不同 黃珊珊：內科交通問題才是</a:t>
            </a:r>
          </a:p>
          <a:p>
            <a:pPr marL="356870">
              <a:lnSpc>
                <a:spcPct val="100000"/>
              </a:lnSpc>
              <a:spcBef>
                <a:spcPts val="2400"/>
              </a:spcBef>
            </a:pPr>
            <a:r>
              <a:rPr spc="-35" dirty="0"/>
              <a:t>問題</a:t>
            </a:r>
          </a:p>
          <a:p>
            <a:pPr marL="356870" marR="20955" indent="-344805">
              <a:lnSpc>
                <a:spcPct val="200100"/>
              </a:lnSpc>
              <a:buFont typeface="Wingdings"/>
              <a:buChar char=""/>
              <a:tabLst>
                <a:tab pos="356870" algn="l"/>
              </a:tabLst>
            </a:pPr>
            <a:r>
              <a:rPr spc="-20" dirty="0"/>
              <a:t>北市長辯論／大巨蛋</a:t>
            </a:r>
            <a:r>
              <a:rPr spc="-35" dirty="0"/>
              <a:t>3</a:t>
            </a:r>
            <a:r>
              <a:rPr spc="-25" dirty="0"/>
              <a:t>市長誰負責？黃珊珊：國民黨的弊案 柯文哲善後</a:t>
            </a:r>
          </a:p>
          <a:p>
            <a:pPr marL="356870" marR="105410" indent="-344805">
              <a:lnSpc>
                <a:spcPct val="200100"/>
              </a:lnSpc>
              <a:buFont typeface="Wingdings"/>
              <a:buChar char=""/>
              <a:tabLst>
                <a:tab pos="356870" algn="l"/>
              </a:tabLst>
            </a:pPr>
            <a:r>
              <a:rPr spc="-25" dirty="0"/>
              <a:t>民進黨指陸擋我買疫苗 黃珊珊：為何蔡總統</a:t>
            </a:r>
            <a:r>
              <a:rPr spc="-30" dirty="0"/>
              <a:t>出面就行？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8307" y="156971"/>
            <a:ext cx="1115695" cy="3994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280"/>
              </a:spcBef>
            </a:pPr>
            <a:r>
              <a:rPr sz="2000" b="1" spc="-35" dirty="0">
                <a:latin typeface="Microsoft JhengHei"/>
                <a:cs typeface="Microsoft JhengHei"/>
              </a:rPr>
              <a:t>黃珊珊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15823"/>
            <a:ext cx="7379208" cy="31912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9745" y="2863164"/>
            <a:ext cx="3574415" cy="322707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56565" marR="5080" indent="-456565" algn="r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456565" algn="l"/>
              </a:tabLst>
            </a:pPr>
            <a:r>
              <a:rPr sz="2800" b="1" spc="-10" dirty="0">
                <a:latin typeface="Arial"/>
                <a:cs typeface="Arial"/>
              </a:rPr>
              <a:t>P/N(</a:t>
            </a:r>
            <a:r>
              <a:rPr sz="2800" b="1" dirty="0">
                <a:latin typeface="Microsoft JhengHei"/>
                <a:cs typeface="Microsoft JhengHei"/>
              </a:rPr>
              <a:t>正負面情緒</a:t>
            </a:r>
            <a:r>
              <a:rPr sz="2800" b="1" spc="-10" dirty="0">
                <a:latin typeface="Arial"/>
                <a:cs typeface="Arial"/>
              </a:rPr>
              <a:t>)</a:t>
            </a:r>
            <a:r>
              <a:rPr sz="2800" b="1" dirty="0">
                <a:latin typeface="Microsoft JhengHei"/>
                <a:cs typeface="Microsoft JhengHei"/>
              </a:rPr>
              <a:t>比</a:t>
            </a:r>
            <a:r>
              <a:rPr sz="2800" b="1" spc="-5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57200" marR="104775" lvl="1" indent="-457200" algn="r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457200" algn="l"/>
              </a:tabLst>
            </a:pPr>
            <a:r>
              <a:rPr sz="2800" b="1" dirty="0">
                <a:latin typeface="Microsoft JhengHei"/>
                <a:cs typeface="Microsoft JhengHei"/>
              </a:rPr>
              <a:t>所有文章</a:t>
            </a:r>
            <a:r>
              <a:rPr sz="2800" b="1" spc="-25" dirty="0">
                <a:latin typeface="Arial"/>
                <a:cs typeface="Arial"/>
              </a:rPr>
              <a:t>: </a:t>
            </a:r>
            <a:r>
              <a:rPr sz="2800" b="1" spc="-10" dirty="0">
                <a:latin typeface="Arial"/>
                <a:cs typeface="Arial"/>
              </a:rPr>
              <a:t>0.454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1685"/>
              </a:spcBef>
              <a:buFont typeface="Wingdings"/>
              <a:buChar char=""/>
              <a:tabLst>
                <a:tab pos="927100" algn="l"/>
              </a:tabLst>
            </a:pPr>
            <a:r>
              <a:rPr sz="2800" b="1" spc="-5" dirty="0">
                <a:latin typeface="Microsoft JhengHei"/>
                <a:cs typeface="Microsoft JhengHei"/>
              </a:rPr>
              <a:t>陳時中</a:t>
            </a:r>
            <a:r>
              <a:rPr sz="2800" b="1" spc="-20" dirty="0">
                <a:latin typeface="Arial"/>
                <a:cs typeface="Arial"/>
              </a:rPr>
              <a:t>: </a:t>
            </a:r>
            <a:r>
              <a:rPr sz="2800" b="1" spc="-10" dirty="0">
                <a:latin typeface="Arial"/>
                <a:cs typeface="Arial"/>
              </a:rPr>
              <a:t>0.385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927100" algn="l"/>
              </a:tabLst>
            </a:pPr>
            <a:r>
              <a:rPr sz="2800" b="1" spc="-10" dirty="0">
                <a:latin typeface="Microsoft JhengHei"/>
                <a:cs typeface="Microsoft JhengHei"/>
              </a:rPr>
              <a:t>蔣萬安</a:t>
            </a:r>
            <a:r>
              <a:rPr sz="2800" b="1" spc="-15" dirty="0">
                <a:latin typeface="Arial"/>
                <a:cs typeface="Arial"/>
              </a:rPr>
              <a:t>: </a:t>
            </a:r>
            <a:r>
              <a:rPr sz="2800" b="1" spc="-20" dirty="0">
                <a:latin typeface="Arial"/>
                <a:cs typeface="Arial"/>
              </a:rPr>
              <a:t>1.323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927100" algn="l"/>
              </a:tabLst>
            </a:pPr>
            <a:r>
              <a:rPr sz="2800" b="1" spc="-10" dirty="0">
                <a:latin typeface="Microsoft JhengHei"/>
                <a:cs typeface="Microsoft JhengHei"/>
              </a:rPr>
              <a:t>黃珊珊</a:t>
            </a:r>
            <a:r>
              <a:rPr sz="2800" b="1" spc="-15" dirty="0">
                <a:latin typeface="Arial"/>
                <a:cs typeface="Arial"/>
              </a:rPr>
              <a:t>: </a:t>
            </a:r>
            <a:r>
              <a:rPr sz="2800" b="1" spc="-5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3550918"/>
            <a:ext cx="7379208" cy="31912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62576" y="3575126"/>
            <a:ext cx="4292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Microsoft JhengHei"/>
                <a:cs typeface="Microsoft JhengHei"/>
              </a:rPr>
              <a:t>候選人相關文章正負面情緒篇數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745" y="138506"/>
            <a:ext cx="8065770" cy="243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635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Microsoft JhengHei"/>
                <a:cs typeface="Microsoft JhengHei"/>
              </a:rPr>
              <a:t>所有文章正負面情緒篇數</a:t>
            </a:r>
            <a:endParaRPr sz="2400">
              <a:latin typeface="Microsoft JhengHei"/>
              <a:cs typeface="Microsoft JhengHei"/>
            </a:endParaRPr>
          </a:p>
          <a:p>
            <a:pPr marL="467995" marR="4018279" indent="-455295" algn="just">
              <a:lnSpc>
                <a:spcPct val="150100"/>
              </a:lnSpc>
              <a:spcBef>
                <a:spcPts val="919"/>
              </a:spcBef>
              <a:buFont typeface="Arial MT"/>
              <a:buChar char="•"/>
              <a:tabLst>
                <a:tab pos="469900" algn="l"/>
              </a:tabLst>
            </a:pPr>
            <a:r>
              <a:rPr sz="2800" b="1" spc="-5" dirty="0">
                <a:latin typeface="Microsoft JhengHei"/>
                <a:cs typeface="Microsoft JhengHei"/>
              </a:rPr>
              <a:t>使用</a:t>
            </a:r>
            <a:r>
              <a:rPr sz="2800" b="1" dirty="0">
                <a:latin typeface="Arial"/>
                <a:cs typeface="Arial"/>
              </a:rPr>
              <a:t>Label</a:t>
            </a:r>
            <a:r>
              <a:rPr sz="2800" b="1" spc="-10" dirty="0">
                <a:latin typeface="Arial"/>
                <a:cs typeface="Arial"/>
              </a:rPr>
              <a:t> Studio</a:t>
            </a:r>
            <a:r>
              <a:rPr sz="2800" b="1" spc="-25" dirty="0">
                <a:latin typeface="Microsoft JhengHei"/>
                <a:cs typeface="Microsoft JhengHei"/>
              </a:rPr>
              <a:t>對資	</a:t>
            </a:r>
            <a:r>
              <a:rPr sz="2800" b="1" spc="-5" dirty="0">
                <a:latin typeface="Microsoft JhengHei"/>
                <a:cs typeface="Microsoft JhengHei"/>
              </a:rPr>
              <a:t>料集裡的文章標題、內	</a:t>
            </a:r>
            <a:r>
              <a:rPr sz="2800" b="1" spc="-10" dirty="0">
                <a:latin typeface="Microsoft JhengHei"/>
                <a:cs typeface="Microsoft JhengHei"/>
              </a:rPr>
              <a:t>文標記正負面情緒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253" y="1713737"/>
            <a:ext cx="11290300" cy="3514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5" dirty="0">
                <a:latin typeface="Microsoft JhengHei"/>
                <a:cs typeface="Microsoft JhengHei"/>
              </a:rPr>
              <a:t>結論</a:t>
            </a:r>
            <a:endParaRPr sz="2800" dirty="0">
              <a:latin typeface="Microsoft JhengHei"/>
              <a:cs typeface="Microsoft JhengHei"/>
            </a:endParaRPr>
          </a:p>
          <a:p>
            <a:pPr marL="356870" marR="255904" indent="-344805">
              <a:lnSpc>
                <a:spcPct val="150100"/>
              </a:lnSpc>
              <a:spcBef>
                <a:spcPts val="1290"/>
              </a:spcBef>
              <a:buFont typeface="Arial MT"/>
              <a:buChar char="•"/>
              <a:tabLst>
                <a:tab pos="356870" algn="l"/>
              </a:tabLst>
            </a:pPr>
            <a:r>
              <a:rPr sz="2400" b="1" spc="-10" dirty="0" err="1">
                <a:latin typeface="Microsoft JhengHei"/>
                <a:cs typeface="Microsoft JhengHei"/>
              </a:rPr>
              <a:t>藉由這次的專題報告，希望能夠幫助一些平常沒在關注政治的人們可以透過分析</a:t>
            </a:r>
            <a:r>
              <a:rPr sz="2400" b="1" spc="-5" dirty="0" err="1">
                <a:latin typeface="Microsoft JhengHei"/>
                <a:cs typeface="Microsoft JhengHei"/>
              </a:rPr>
              <a:t>出的關鍵字迅速理解跟這些候選人相關的議題</a:t>
            </a:r>
            <a:r>
              <a:rPr sz="2400" b="1" spc="-5" dirty="0">
                <a:latin typeface="Microsoft JhengHei"/>
                <a:cs typeface="Microsoft JhengHei"/>
              </a:rPr>
              <a:t>。</a:t>
            </a:r>
            <a:endParaRPr sz="2400" dirty="0">
              <a:latin typeface="Microsoft JhengHei"/>
              <a:cs typeface="Microsoft JhengHei"/>
            </a:endParaRPr>
          </a:p>
          <a:p>
            <a:pPr marL="354330" marR="5080" indent="-342265" algn="just">
              <a:lnSpc>
                <a:spcPct val="150100"/>
              </a:lnSpc>
              <a:spcBef>
                <a:spcPts val="1200"/>
              </a:spcBef>
              <a:buFont typeface="Arial MT"/>
              <a:buChar char="•"/>
              <a:tabLst>
                <a:tab pos="356870" algn="l"/>
              </a:tabLst>
            </a:pPr>
            <a:r>
              <a:rPr sz="2400" b="1" dirty="0">
                <a:latin typeface="Microsoft JhengHei"/>
                <a:cs typeface="Microsoft JhengHei"/>
              </a:rPr>
              <a:t>進行正負向情緒分析發現</a:t>
            </a:r>
            <a:r>
              <a:rPr sz="2400" b="1" spc="-20" dirty="0">
                <a:latin typeface="Microsoft JhengHei"/>
                <a:cs typeface="Microsoft JhengHei"/>
              </a:rPr>
              <a:t>P/N</a:t>
            </a:r>
            <a:r>
              <a:rPr sz="2400" b="1" spc="-15" dirty="0">
                <a:latin typeface="Microsoft JhengHei"/>
                <a:cs typeface="Microsoft JhengHei"/>
              </a:rPr>
              <a:t>比(正面情緒篇數/負面情緒篇數)為</a:t>
            </a:r>
            <a:r>
              <a:rPr sz="2400" b="1" dirty="0">
                <a:latin typeface="Microsoft JhengHei"/>
                <a:cs typeface="Microsoft JhengHei"/>
              </a:rPr>
              <a:t>0.454</a:t>
            </a:r>
            <a:r>
              <a:rPr sz="2400" b="1" spc="-10" dirty="0">
                <a:latin typeface="Microsoft JhengHei"/>
                <a:cs typeface="Microsoft JhengHei"/>
              </a:rPr>
              <a:t>，我們推測</a:t>
            </a:r>
            <a:r>
              <a:rPr sz="2400" b="1" spc="-50" dirty="0">
                <a:latin typeface="Microsoft JhengHei"/>
                <a:cs typeface="Microsoft JhengHei"/>
              </a:rPr>
              <a:t> 	</a:t>
            </a:r>
            <a:r>
              <a:rPr sz="2400" b="1" dirty="0">
                <a:latin typeface="Microsoft JhengHei"/>
                <a:cs typeface="Microsoft JhengHei"/>
              </a:rPr>
              <a:t>PTT</a:t>
            </a:r>
            <a:r>
              <a:rPr sz="2400" b="1" spc="-15" dirty="0">
                <a:latin typeface="Microsoft JhengHei"/>
                <a:cs typeface="Microsoft JhengHei"/>
              </a:rPr>
              <a:t>鄉民對此次北市市長選舉採負面態度，其中尤以陳時中的負面情緒篇數最多。	</a:t>
            </a:r>
            <a:r>
              <a:rPr sz="2400" b="1" spc="-10" dirty="0" err="1">
                <a:latin typeface="Microsoft JhengHei"/>
                <a:cs typeface="Microsoft JhengHei"/>
              </a:rPr>
              <a:t>推測主要是鄉民對其作為前防疫指揮官的決策所造成的不滿</a:t>
            </a:r>
            <a:r>
              <a:rPr lang="zh-TW" altLang="en-US" sz="2400" b="1" spc="-10" dirty="0">
                <a:latin typeface="Microsoft JhengHei"/>
                <a:cs typeface="Microsoft JhengHei"/>
              </a:rPr>
              <a:t>。</a:t>
            </a:r>
            <a:endParaRPr sz="24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8023" y="1847088"/>
            <a:ext cx="5416296" cy="30510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643364" y="4621148"/>
            <a:ext cx="19704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5" dirty="0">
                <a:solidFill>
                  <a:srgbClr val="585858"/>
                </a:solidFill>
                <a:latin typeface="Microsoft JhengHei"/>
                <a:cs typeface="Microsoft JhengHei"/>
              </a:rPr>
              <a:t>圖片來源：環境資訊中心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8566" y="410337"/>
            <a:ext cx="11410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0" dirty="0"/>
              <a:t>目標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731012" y="1354135"/>
            <a:ext cx="4946650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330" marR="39370" indent="-342265" algn="just">
              <a:lnSpc>
                <a:spcPct val="1501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</a:tabLst>
            </a:pPr>
            <a:r>
              <a:rPr sz="2400" b="1" spc="-5" dirty="0">
                <a:latin typeface="Microsoft JhengHei"/>
                <a:cs typeface="Microsoft JhengHei"/>
              </a:rPr>
              <a:t>爬取</a:t>
            </a:r>
            <a:r>
              <a:rPr sz="2400" b="1" spc="-10" dirty="0">
                <a:latin typeface="Arial"/>
                <a:cs typeface="Arial"/>
              </a:rPr>
              <a:t>PTT</a:t>
            </a:r>
            <a:r>
              <a:rPr sz="2400" b="1" spc="-5" dirty="0">
                <a:latin typeface="Microsoft JhengHei"/>
                <a:cs typeface="Microsoft JhengHei"/>
              </a:rPr>
              <a:t>各候選人文章，初步統計	</a:t>
            </a:r>
            <a:r>
              <a:rPr sz="2400" b="1" spc="-25" dirty="0">
                <a:latin typeface="Microsoft JhengHei"/>
                <a:cs typeface="Microsoft JhengHei"/>
              </a:rPr>
              <a:t>聲量</a:t>
            </a:r>
            <a:endParaRPr sz="2400">
              <a:latin typeface="Microsoft JhengHei"/>
              <a:cs typeface="Microsoft JhengHei"/>
            </a:endParaRPr>
          </a:p>
          <a:p>
            <a:pPr marL="354330" marR="5080" indent="-342265" algn="just">
              <a:lnSpc>
                <a:spcPct val="150100"/>
              </a:lnSpc>
              <a:buFont typeface="Arial MT"/>
              <a:buChar char="•"/>
              <a:tabLst>
                <a:tab pos="356870" algn="l"/>
              </a:tabLst>
            </a:pPr>
            <a:r>
              <a:rPr sz="2400" b="1" spc="-5" dirty="0">
                <a:latin typeface="Microsoft JhengHei"/>
                <a:cs typeface="Microsoft JhengHei"/>
              </a:rPr>
              <a:t>藉由與候選人相關的新聞資料，篩	選出關鍵詞彙，包含與候選人相關	</a:t>
            </a:r>
            <a:r>
              <a:rPr sz="2400" b="1" spc="-10" dirty="0">
                <a:latin typeface="Microsoft JhengHei"/>
                <a:cs typeface="Microsoft JhengHei"/>
              </a:rPr>
              <a:t>的議題、政治事件等</a:t>
            </a:r>
            <a:endParaRPr sz="2400">
              <a:latin typeface="Microsoft JhengHei"/>
              <a:cs typeface="Microsoft JhengHei"/>
            </a:endParaRPr>
          </a:p>
          <a:p>
            <a:pPr marL="354330" marR="8890" indent="-342265" algn="just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</a:tabLst>
            </a:pPr>
            <a:r>
              <a:rPr sz="2400" b="1" dirty="0">
                <a:latin typeface="Microsoft JhengHei"/>
                <a:cs typeface="Microsoft JhengHei"/>
              </a:rPr>
              <a:t>用</a:t>
            </a:r>
            <a:r>
              <a:rPr sz="2400" b="1" dirty="0">
                <a:latin typeface="Arial"/>
                <a:cs typeface="Arial"/>
              </a:rPr>
              <a:t>Label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Studio</a:t>
            </a:r>
            <a:r>
              <a:rPr sz="2400" b="1" spc="-10" dirty="0">
                <a:latin typeface="Microsoft JhengHei"/>
                <a:cs typeface="Microsoft JhengHei"/>
              </a:rPr>
              <a:t>將收集到的資料作	</a:t>
            </a:r>
            <a:r>
              <a:rPr sz="2400" b="1" spc="-5" dirty="0">
                <a:latin typeface="Microsoft JhengHei"/>
                <a:cs typeface="Microsoft JhengHei"/>
              </a:rPr>
              <a:t>情感分類，統計正負情緒篇數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74645" cy="6858000"/>
          </a:xfrm>
          <a:custGeom>
            <a:avLst/>
            <a:gdLst/>
            <a:ahLst/>
            <a:cxnLst/>
            <a:rect l="l" t="t" r="r" b="b"/>
            <a:pathLst>
              <a:path w="2874645" h="6858000">
                <a:moveTo>
                  <a:pt x="2874264" y="0"/>
                </a:moveTo>
                <a:lnTo>
                  <a:pt x="0" y="0"/>
                </a:lnTo>
                <a:lnTo>
                  <a:pt x="0" y="6858000"/>
                </a:lnTo>
                <a:lnTo>
                  <a:pt x="2874264" y="6858000"/>
                </a:lnTo>
                <a:lnTo>
                  <a:pt x="2874264" y="0"/>
                </a:lnTo>
                <a:close/>
              </a:path>
            </a:pathLst>
          </a:custGeom>
          <a:solidFill>
            <a:srgbClr val="8A7A56">
              <a:alpha val="6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885944" y="780287"/>
            <a:ext cx="1268095" cy="1268095"/>
            <a:chOff x="4885944" y="780287"/>
            <a:chExt cx="1268095" cy="1268095"/>
          </a:xfrm>
        </p:grpSpPr>
        <p:sp>
          <p:nvSpPr>
            <p:cNvPr id="4" name="object 4"/>
            <p:cNvSpPr/>
            <p:nvPr/>
          </p:nvSpPr>
          <p:spPr>
            <a:xfrm>
              <a:off x="4885944" y="780287"/>
              <a:ext cx="1268095" cy="1268095"/>
            </a:xfrm>
            <a:custGeom>
              <a:avLst/>
              <a:gdLst/>
              <a:ahLst/>
              <a:cxnLst/>
              <a:rect l="l" t="t" r="r" b="b"/>
              <a:pathLst>
                <a:path w="1268095" h="1268095">
                  <a:moveTo>
                    <a:pt x="633983" y="0"/>
                  </a:moveTo>
                  <a:lnTo>
                    <a:pt x="586669" y="1738"/>
                  </a:lnTo>
                  <a:lnTo>
                    <a:pt x="540298" y="6874"/>
                  </a:lnTo>
                  <a:lnTo>
                    <a:pt x="494995" y="15282"/>
                  </a:lnTo>
                  <a:lnTo>
                    <a:pt x="450881" y="26842"/>
                  </a:lnTo>
                  <a:lnTo>
                    <a:pt x="408079" y="41430"/>
                  </a:lnTo>
                  <a:lnTo>
                    <a:pt x="366712" y="58924"/>
                  </a:lnTo>
                  <a:lnTo>
                    <a:pt x="326903" y="79201"/>
                  </a:lnTo>
                  <a:lnTo>
                    <a:pt x="288773" y="102138"/>
                  </a:lnTo>
                  <a:lnTo>
                    <a:pt x="252446" y="127614"/>
                  </a:lnTo>
                  <a:lnTo>
                    <a:pt x="218044" y="155505"/>
                  </a:lnTo>
                  <a:lnTo>
                    <a:pt x="185689" y="185689"/>
                  </a:lnTo>
                  <a:lnTo>
                    <a:pt x="155505" y="218044"/>
                  </a:lnTo>
                  <a:lnTo>
                    <a:pt x="127614" y="252446"/>
                  </a:lnTo>
                  <a:lnTo>
                    <a:pt x="102138" y="288773"/>
                  </a:lnTo>
                  <a:lnTo>
                    <a:pt x="79201" y="326903"/>
                  </a:lnTo>
                  <a:lnTo>
                    <a:pt x="58924" y="366712"/>
                  </a:lnTo>
                  <a:lnTo>
                    <a:pt x="41430" y="408079"/>
                  </a:lnTo>
                  <a:lnTo>
                    <a:pt x="26842" y="450881"/>
                  </a:lnTo>
                  <a:lnTo>
                    <a:pt x="15282" y="494995"/>
                  </a:lnTo>
                  <a:lnTo>
                    <a:pt x="6874" y="540298"/>
                  </a:lnTo>
                  <a:lnTo>
                    <a:pt x="1738" y="586669"/>
                  </a:lnTo>
                  <a:lnTo>
                    <a:pt x="0" y="633984"/>
                  </a:lnTo>
                  <a:lnTo>
                    <a:pt x="1738" y="681298"/>
                  </a:lnTo>
                  <a:lnTo>
                    <a:pt x="6874" y="727669"/>
                  </a:lnTo>
                  <a:lnTo>
                    <a:pt x="15282" y="772972"/>
                  </a:lnTo>
                  <a:lnTo>
                    <a:pt x="26842" y="817086"/>
                  </a:lnTo>
                  <a:lnTo>
                    <a:pt x="41430" y="859888"/>
                  </a:lnTo>
                  <a:lnTo>
                    <a:pt x="58924" y="901255"/>
                  </a:lnTo>
                  <a:lnTo>
                    <a:pt x="79201" y="941064"/>
                  </a:lnTo>
                  <a:lnTo>
                    <a:pt x="102138" y="979194"/>
                  </a:lnTo>
                  <a:lnTo>
                    <a:pt x="127614" y="1015521"/>
                  </a:lnTo>
                  <a:lnTo>
                    <a:pt x="155505" y="1049923"/>
                  </a:lnTo>
                  <a:lnTo>
                    <a:pt x="185689" y="1082278"/>
                  </a:lnTo>
                  <a:lnTo>
                    <a:pt x="218044" y="1112462"/>
                  </a:lnTo>
                  <a:lnTo>
                    <a:pt x="252446" y="1140353"/>
                  </a:lnTo>
                  <a:lnTo>
                    <a:pt x="288773" y="1165829"/>
                  </a:lnTo>
                  <a:lnTo>
                    <a:pt x="326903" y="1188766"/>
                  </a:lnTo>
                  <a:lnTo>
                    <a:pt x="366712" y="1209043"/>
                  </a:lnTo>
                  <a:lnTo>
                    <a:pt x="408079" y="1226537"/>
                  </a:lnTo>
                  <a:lnTo>
                    <a:pt x="450881" y="1241125"/>
                  </a:lnTo>
                  <a:lnTo>
                    <a:pt x="494995" y="1252685"/>
                  </a:lnTo>
                  <a:lnTo>
                    <a:pt x="540298" y="1261093"/>
                  </a:lnTo>
                  <a:lnTo>
                    <a:pt x="586669" y="1266229"/>
                  </a:lnTo>
                  <a:lnTo>
                    <a:pt x="633983" y="1267967"/>
                  </a:lnTo>
                  <a:lnTo>
                    <a:pt x="681298" y="1266229"/>
                  </a:lnTo>
                  <a:lnTo>
                    <a:pt x="727669" y="1261093"/>
                  </a:lnTo>
                  <a:lnTo>
                    <a:pt x="772972" y="1252685"/>
                  </a:lnTo>
                  <a:lnTo>
                    <a:pt x="817086" y="1241125"/>
                  </a:lnTo>
                  <a:lnTo>
                    <a:pt x="859888" y="1226537"/>
                  </a:lnTo>
                  <a:lnTo>
                    <a:pt x="901255" y="1209043"/>
                  </a:lnTo>
                  <a:lnTo>
                    <a:pt x="941064" y="1188766"/>
                  </a:lnTo>
                  <a:lnTo>
                    <a:pt x="979194" y="1165829"/>
                  </a:lnTo>
                  <a:lnTo>
                    <a:pt x="1015521" y="1140353"/>
                  </a:lnTo>
                  <a:lnTo>
                    <a:pt x="1049923" y="1112462"/>
                  </a:lnTo>
                  <a:lnTo>
                    <a:pt x="1082278" y="1082278"/>
                  </a:lnTo>
                  <a:lnTo>
                    <a:pt x="1112462" y="1049923"/>
                  </a:lnTo>
                  <a:lnTo>
                    <a:pt x="1140353" y="1015521"/>
                  </a:lnTo>
                  <a:lnTo>
                    <a:pt x="1165829" y="979194"/>
                  </a:lnTo>
                  <a:lnTo>
                    <a:pt x="1188766" y="941064"/>
                  </a:lnTo>
                  <a:lnTo>
                    <a:pt x="1209043" y="901255"/>
                  </a:lnTo>
                  <a:lnTo>
                    <a:pt x="1226537" y="859888"/>
                  </a:lnTo>
                  <a:lnTo>
                    <a:pt x="1241125" y="817086"/>
                  </a:lnTo>
                  <a:lnTo>
                    <a:pt x="1252685" y="772972"/>
                  </a:lnTo>
                  <a:lnTo>
                    <a:pt x="1261093" y="727669"/>
                  </a:lnTo>
                  <a:lnTo>
                    <a:pt x="1266229" y="681298"/>
                  </a:lnTo>
                  <a:lnTo>
                    <a:pt x="1267967" y="633984"/>
                  </a:lnTo>
                  <a:lnTo>
                    <a:pt x="1266229" y="586669"/>
                  </a:lnTo>
                  <a:lnTo>
                    <a:pt x="1261093" y="540298"/>
                  </a:lnTo>
                  <a:lnTo>
                    <a:pt x="1252685" y="494995"/>
                  </a:lnTo>
                  <a:lnTo>
                    <a:pt x="1241125" y="450881"/>
                  </a:lnTo>
                  <a:lnTo>
                    <a:pt x="1226537" y="408079"/>
                  </a:lnTo>
                  <a:lnTo>
                    <a:pt x="1209043" y="366712"/>
                  </a:lnTo>
                  <a:lnTo>
                    <a:pt x="1188766" y="326903"/>
                  </a:lnTo>
                  <a:lnTo>
                    <a:pt x="1165829" y="288773"/>
                  </a:lnTo>
                  <a:lnTo>
                    <a:pt x="1140353" y="252446"/>
                  </a:lnTo>
                  <a:lnTo>
                    <a:pt x="1112462" y="218044"/>
                  </a:lnTo>
                  <a:lnTo>
                    <a:pt x="1082278" y="185689"/>
                  </a:lnTo>
                  <a:lnTo>
                    <a:pt x="1049923" y="155505"/>
                  </a:lnTo>
                  <a:lnTo>
                    <a:pt x="1015521" y="127614"/>
                  </a:lnTo>
                  <a:lnTo>
                    <a:pt x="979194" y="102138"/>
                  </a:lnTo>
                  <a:lnTo>
                    <a:pt x="941064" y="79201"/>
                  </a:lnTo>
                  <a:lnTo>
                    <a:pt x="901255" y="58924"/>
                  </a:lnTo>
                  <a:lnTo>
                    <a:pt x="859888" y="41430"/>
                  </a:lnTo>
                  <a:lnTo>
                    <a:pt x="817086" y="26842"/>
                  </a:lnTo>
                  <a:lnTo>
                    <a:pt x="772972" y="15282"/>
                  </a:lnTo>
                  <a:lnTo>
                    <a:pt x="727669" y="6874"/>
                  </a:lnTo>
                  <a:lnTo>
                    <a:pt x="681298" y="1738"/>
                  </a:lnTo>
                  <a:lnTo>
                    <a:pt x="633983" y="0"/>
                  </a:lnTo>
                  <a:close/>
                </a:path>
              </a:pathLst>
            </a:custGeom>
            <a:solidFill>
              <a:srgbClr val="8A7A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26152" y="914399"/>
              <a:ext cx="984885" cy="984885"/>
            </a:xfrm>
            <a:custGeom>
              <a:avLst/>
              <a:gdLst/>
              <a:ahLst/>
              <a:cxnLst/>
              <a:rect l="l" t="t" r="r" b="b"/>
              <a:pathLst>
                <a:path w="984885" h="984885">
                  <a:moveTo>
                    <a:pt x="492251" y="0"/>
                  </a:moveTo>
                  <a:lnTo>
                    <a:pt x="444838" y="2252"/>
                  </a:lnTo>
                  <a:lnTo>
                    <a:pt x="398700" y="8874"/>
                  </a:lnTo>
                  <a:lnTo>
                    <a:pt x="354046" y="19658"/>
                  </a:lnTo>
                  <a:lnTo>
                    <a:pt x="311080" y="34398"/>
                  </a:lnTo>
                  <a:lnTo>
                    <a:pt x="270009" y="52888"/>
                  </a:lnTo>
                  <a:lnTo>
                    <a:pt x="231039" y="74922"/>
                  </a:lnTo>
                  <a:lnTo>
                    <a:pt x="194377" y="100295"/>
                  </a:lnTo>
                  <a:lnTo>
                    <a:pt x="160228" y="128798"/>
                  </a:lnTo>
                  <a:lnTo>
                    <a:pt x="128798" y="160228"/>
                  </a:lnTo>
                  <a:lnTo>
                    <a:pt x="100295" y="194377"/>
                  </a:lnTo>
                  <a:lnTo>
                    <a:pt x="74922" y="231039"/>
                  </a:lnTo>
                  <a:lnTo>
                    <a:pt x="52888" y="270009"/>
                  </a:lnTo>
                  <a:lnTo>
                    <a:pt x="34398" y="311080"/>
                  </a:lnTo>
                  <a:lnTo>
                    <a:pt x="19658" y="354046"/>
                  </a:lnTo>
                  <a:lnTo>
                    <a:pt x="8874" y="398700"/>
                  </a:lnTo>
                  <a:lnTo>
                    <a:pt x="2252" y="444838"/>
                  </a:lnTo>
                  <a:lnTo>
                    <a:pt x="0" y="492251"/>
                  </a:lnTo>
                  <a:lnTo>
                    <a:pt x="2252" y="539665"/>
                  </a:lnTo>
                  <a:lnTo>
                    <a:pt x="8874" y="585803"/>
                  </a:lnTo>
                  <a:lnTo>
                    <a:pt x="19658" y="630457"/>
                  </a:lnTo>
                  <a:lnTo>
                    <a:pt x="34398" y="673423"/>
                  </a:lnTo>
                  <a:lnTo>
                    <a:pt x="52888" y="714494"/>
                  </a:lnTo>
                  <a:lnTo>
                    <a:pt x="74922" y="753464"/>
                  </a:lnTo>
                  <a:lnTo>
                    <a:pt x="100295" y="790126"/>
                  </a:lnTo>
                  <a:lnTo>
                    <a:pt x="128798" y="824275"/>
                  </a:lnTo>
                  <a:lnTo>
                    <a:pt x="160228" y="855705"/>
                  </a:lnTo>
                  <a:lnTo>
                    <a:pt x="194377" y="884208"/>
                  </a:lnTo>
                  <a:lnTo>
                    <a:pt x="231039" y="909581"/>
                  </a:lnTo>
                  <a:lnTo>
                    <a:pt x="270009" y="931615"/>
                  </a:lnTo>
                  <a:lnTo>
                    <a:pt x="311080" y="950105"/>
                  </a:lnTo>
                  <a:lnTo>
                    <a:pt x="354046" y="964845"/>
                  </a:lnTo>
                  <a:lnTo>
                    <a:pt x="398700" y="975629"/>
                  </a:lnTo>
                  <a:lnTo>
                    <a:pt x="444838" y="982251"/>
                  </a:lnTo>
                  <a:lnTo>
                    <a:pt x="492251" y="984503"/>
                  </a:lnTo>
                  <a:lnTo>
                    <a:pt x="539665" y="982251"/>
                  </a:lnTo>
                  <a:lnTo>
                    <a:pt x="585803" y="975629"/>
                  </a:lnTo>
                  <a:lnTo>
                    <a:pt x="630457" y="964845"/>
                  </a:lnTo>
                  <a:lnTo>
                    <a:pt x="673423" y="950105"/>
                  </a:lnTo>
                  <a:lnTo>
                    <a:pt x="714494" y="931615"/>
                  </a:lnTo>
                  <a:lnTo>
                    <a:pt x="753464" y="909581"/>
                  </a:lnTo>
                  <a:lnTo>
                    <a:pt x="790126" y="884208"/>
                  </a:lnTo>
                  <a:lnTo>
                    <a:pt x="824275" y="855705"/>
                  </a:lnTo>
                  <a:lnTo>
                    <a:pt x="855705" y="824275"/>
                  </a:lnTo>
                  <a:lnTo>
                    <a:pt x="884208" y="790126"/>
                  </a:lnTo>
                  <a:lnTo>
                    <a:pt x="909581" y="753464"/>
                  </a:lnTo>
                  <a:lnTo>
                    <a:pt x="931615" y="714494"/>
                  </a:lnTo>
                  <a:lnTo>
                    <a:pt x="950105" y="673423"/>
                  </a:lnTo>
                  <a:lnTo>
                    <a:pt x="964845" y="630457"/>
                  </a:lnTo>
                  <a:lnTo>
                    <a:pt x="975629" y="585803"/>
                  </a:lnTo>
                  <a:lnTo>
                    <a:pt x="982251" y="539665"/>
                  </a:lnTo>
                  <a:lnTo>
                    <a:pt x="984503" y="492251"/>
                  </a:lnTo>
                  <a:lnTo>
                    <a:pt x="982251" y="444838"/>
                  </a:lnTo>
                  <a:lnTo>
                    <a:pt x="975629" y="398700"/>
                  </a:lnTo>
                  <a:lnTo>
                    <a:pt x="964845" y="354046"/>
                  </a:lnTo>
                  <a:lnTo>
                    <a:pt x="950105" y="311080"/>
                  </a:lnTo>
                  <a:lnTo>
                    <a:pt x="931615" y="270009"/>
                  </a:lnTo>
                  <a:lnTo>
                    <a:pt x="909581" y="231039"/>
                  </a:lnTo>
                  <a:lnTo>
                    <a:pt x="884208" y="194377"/>
                  </a:lnTo>
                  <a:lnTo>
                    <a:pt x="855705" y="160228"/>
                  </a:lnTo>
                  <a:lnTo>
                    <a:pt x="824275" y="128798"/>
                  </a:lnTo>
                  <a:lnTo>
                    <a:pt x="790126" y="100295"/>
                  </a:lnTo>
                  <a:lnTo>
                    <a:pt x="753464" y="74922"/>
                  </a:lnTo>
                  <a:lnTo>
                    <a:pt x="714494" y="52888"/>
                  </a:lnTo>
                  <a:lnTo>
                    <a:pt x="673423" y="34398"/>
                  </a:lnTo>
                  <a:lnTo>
                    <a:pt x="630457" y="19658"/>
                  </a:lnTo>
                  <a:lnTo>
                    <a:pt x="585803" y="8874"/>
                  </a:lnTo>
                  <a:lnTo>
                    <a:pt x="539665" y="2252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40045" y="1263649"/>
              <a:ext cx="154940" cy="309880"/>
            </a:xfrm>
            <a:custGeom>
              <a:avLst/>
              <a:gdLst/>
              <a:ahLst/>
              <a:cxnLst/>
              <a:rect l="l" t="t" r="r" b="b"/>
              <a:pathLst>
                <a:path w="154939" h="309880">
                  <a:moveTo>
                    <a:pt x="154559" y="260350"/>
                  </a:moveTo>
                  <a:lnTo>
                    <a:pt x="113919" y="260350"/>
                  </a:lnTo>
                  <a:lnTo>
                    <a:pt x="113919" y="49530"/>
                  </a:lnTo>
                  <a:lnTo>
                    <a:pt x="113919" y="0"/>
                  </a:lnTo>
                  <a:lnTo>
                    <a:pt x="0" y="0"/>
                  </a:lnTo>
                  <a:lnTo>
                    <a:pt x="0" y="49530"/>
                  </a:lnTo>
                  <a:lnTo>
                    <a:pt x="45593" y="49530"/>
                  </a:lnTo>
                  <a:lnTo>
                    <a:pt x="45593" y="260350"/>
                  </a:lnTo>
                  <a:lnTo>
                    <a:pt x="2667" y="260350"/>
                  </a:lnTo>
                  <a:lnTo>
                    <a:pt x="2667" y="309880"/>
                  </a:lnTo>
                  <a:lnTo>
                    <a:pt x="154559" y="309880"/>
                  </a:lnTo>
                  <a:lnTo>
                    <a:pt x="154559" y="260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40045" y="1263395"/>
              <a:ext cx="154940" cy="310515"/>
            </a:xfrm>
            <a:custGeom>
              <a:avLst/>
              <a:gdLst/>
              <a:ahLst/>
              <a:cxnLst/>
              <a:rect l="l" t="t" r="r" b="b"/>
              <a:pathLst>
                <a:path w="154939" h="310515">
                  <a:moveTo>
                    <a:pt x="0" y="0"/>
                  </a:moveTo>
                  <a:lnTo>
                    <a:pt x="113918" y="0"/>
                  </a:lnTo>
                  <a:lnTo>
                    <a:pt x="113918" y="260730"/>
                  </a:lnTo>
                  <a:lnTo>
                    <a:pt x="154558" y="260730"/>
                  </a:lnTo>
                  <a:lnTo>
                    <a:pt x="154558" y="310514"/>
                  </a:lnTo>
                  <a:lnTo>
                    <a:pt x="2666" y="310514"/>
                  </a:lnTo>
                  <a:lnTo>
                    <a:pt x="2666" y="260730"/>
                  </a:lnTo>
                  <a:lnTo>
                    <a:pt x="45592" y="260730"/>
                  </a:lnTo>
                  <a:lnTo>
                    <a:pt x="45592" y="49783"/>
                  </a:lnTo>
                  <a:lnTo>
                    <a:pt x="0" y="4978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06259" y="1137869"/>
            <a:ext cx="36741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資料蒐集、統計聲量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885944" y="2648711"/>
            <a:ext cx="1268095" cy="1268095"/>
            <a:chOff x="4885944" y="2648711"/>
            <a:chExt cx="1268095" cy="1268095"/>
          </a:xfrm>
        </p:grpSpPr>
        <p:sp>
          <p:nvSpPr>
            <p:cNvPr id="10" name="object 10"/>
            <p:cNvSpPr/>
            <p:nvPr/>
          </p:nvSpPr>
          <p:spPr>
            <a:xfrm>
              <a:off x="4885944" y="2648711"/>
              <a:ext cx="1268095" cy="1268095"/>
            </a:xfrm>
            <a:custGeom>
              <a:avLst/>
              <a:gdLst/>
              <a:ahLst/>
              <a:cxnLst/>
              <a:rect l="l" t="t" r="r" b="b"/>
              <a:pathLst>
                <a:path w="1268095" h="1268095">
                  <a:moveTo>
                    <a:pt x="633983" y="0"/>
                  </a:moveTo>
                  <a:lnTo>
                    <a:pt x="586669" y="1738"/>
                  </a:lnTo>
                  <a:lnTo>
                    <a:pt x="540298" y="6874"/>
                  </a:lnTo>
                  <a:lnTo>
                    <a:pt x="494995" y="15282"/>
                  </a:lnTo>
                  <a:lnTo>
                    <a:pt x="450881" y="26842"/>
                  </a:lnTo>
                  <a:lnTo>
                    <a:pt x="408079" y="41430"/>
                  </a:lnTo>
                  <a:lnTo>
                    <a:pt x="366712" y="58924"/>
                  </a:lnTo>
                  <a:lnTo>
                    <a:pt x="326903" y="79201"/>
                  </a:lnTo>
                  <a:lnTo>
                    <a:pt x="288773" y="102138"/>
                  </a:lnTo>
                  <a:lnTo>
                    <a:pt x="252446" y="127614"/>
                  </a:lnTo>
                  <a:lnTo>
                    <a:pt x="218044" y="155505"/>
                  </a:lnTo>
                  <a:lnTo>
                    <a:pt x="185689" y="185689"/>
                  </a:lnTo>
                  <a:lnTo>
                    <a:pt x="155505" y="218044"/>
                  </a:lnTo>
                  <a:lnTo>
                    <a:pt x="127614" y="252446"/>
                  </a:lnTo>
                  <a:lnTo>
                    <a:pt x="102138" y="288773"/>
                  </a:lnTo>
                  <a:lnTo>
                    <a:pt x="79201" y="326903"/>
                  </a:lnTo>
                  <a:lnTo>
                    <a:pt x="58924" y="366712"/>
                  </a:lnTo>
                  <a:lnTo>
                    <a:pt x="41430" y="408079"/>
                  </a:lnTo>
                  <a:lnTo>
                    <a:pt x="26842" y="450881"/>
                  </a:lnTo>
                  <a:lnTo>
                    <a:pt x="15282" y="494995"/>
                  </a:lnTo>
                  <a:lnTo>
                    <a:pt x="6874" y="540298"/>
                  </a:lnTo>
                  <a:lnTo>
                    <a:pt x="1738" y="586669"/>
                  </a:lnTo>
                  <a:lnTo>
                    <a:pt x="0" y="633984"/>
                  </a:lnTo>
                  <a:lnTo>
                    <a:pt x="1738" y="681298"/>
                  </a:lnTo>
                  <a:lnTo>
                    <a:pt x="6874" y="727669"/>
                  </a:lnTo>
                  <a:lnTo>
                    <a:pt x="15282" y="772972"/>
                  </a:lnTo>
                  <a:lnTo>
                    <a:pt x="26842" y="817086"/>
                  </a:lnTo>
                  <a:lnTo>
                    <a:pt x="41430" y="859888"/>
                  </a:lnTo>
                  <a:lnTo>
                    <a:pt x="58924" y="901255"/>
                  </a:lnTo>
                  <a:lnTo>
                    <a:pt x="79201" y="941064"/>
                  </a:lnTo>
                  <a:lnTo>
                    <a:pt x="102138" y="979194"/>
                  </a:lnTo>
                  <a:lnTo>
                    <a:pt x="127614" y="1015521"/>
                  </a:lnTo>
                  <a:lnTo>
                    <a:pt x="155505" y="1049923"/>
                  </a:lnTo>
                  <a:lnTo>
                    <a:pt x="185689" y="1082278"/>
                  </a:lnTo>
                  <a:lnTo>
                    <a:pt x="218044" y="1112462"/>
                  </a:lnTo>
                  <a:lnTo>
                    <a:pt x="252446" y="1140353"/>
                  </a:lnTo>
                  <a:lnTo>
                    <a:pt x="288773" y="1165829"/>
                  </a:lnTo>
                  <a:lnTo>
                    <a:pt x="326903" y="1188766"/>
                  </a:lnTo>
                  <a:lnTo>
                    <a:pt x="366712" y="1209043"/>
                  </a:lnTo>
                  <a:lnTo>
                    <a:pt x="408079" y="1226537"/>
                  </a:lnTo>
                  <a:lnTo>
                    <a:pt x="450881" y="1241125"/>
                  </a:lnTo>
                  <a:lnTo>
                    <a:pt x="494995" y="1252685"/>
                  </a:lnTo>
                  <a:lnTo>
                    <a:pt x="540298" y="1261093"/>
                  </a:lnTo>
                  <a:lnTo>
                    <a:pt x="586669" y="1266229"/>
                  </a:lnTo>
                  <a:lnTo>
                    <a:pt x="633983" y="1267968"/>
                  </a:lnTo>
                  <a:lnTo>
                    <a:pt x="681298" y="1266229"/>
                  </a:lnTo>
                  <a:lnTo>
                    <a:pt x="727669" y="1261093"/>
                  </a:lnTo>
                  <a:lnTo>
                    <a:pt x="772972" y="1252685"/>
                  </a:lnTo>
                  <a:lnTo>
                    <a:pt x="817086" y="1241125"/>
                  </a:lnTo>
                  <a:lnTo>
                    <a:pt x="859888" y="1226537"/>
                  </a:lnTo>
                  <a:lnTo>
                    <a:pt x="901255" y="1209043"/>
                  </a:lnTo>
                  <a:lnTo>
                    <a:pt x="941064" y="1188766"/>
                  </a:lnTo>
                  <a:lnTo>
                    <a:pt x="979194" y="1165829"/>
                  </a:lnTo>
                  <a:lnTo>
                    <a:pt x="1015521" y="1140353"/>
                  </a:lnTo>
                  <a:lnTo>
                    <a:pt x="1049923" y="1112462"/>
                  </a:lnTo>
                  <a:lnTo>
                    <a:pt x="1082278" y="1082278"/>
                  </a:lnTo>
                  <a:lnTo>
                    <a:pt x="1112462" y="1049923"/>
                  </a:lnTo>
                  <a:lnTo>
                    <a:pt x="1140353" y="1015521"/>
                  </a:lnTo>
                  <a:lnTo>
                    <a:pt x="1165829" y="979194"/>
                  </a:lnTo>
                  <a:lnTo>
                    <a:pt x="1188766" y="941064"/>
                  </a:lnTo>
                  <a:lnTo>
                    <a:pt x="1209043" y="901255"/>
                  </a:lnTo>
                  <a:lnTo>
                    <a:pt x="1226537" y="859888"/>
                  </a:lnTo>
                  <a:lnTo>
                    <a:pt x="1241125" y="817086"/>
                  </a:lnTo>
                  <a:lnTo>
                    <a:pt x="1252685" y="772972"/>
                  </a:lnTo>
                  <a:lnTo>
                    <a:pt x="1261093" y="727669"/>
                  </a:lnTo>
                  <a:lnTo>
                    <a:pt x="1266229" y="681298"/>
                  </a:lnTo>
                  <a:lnTo>
                    <a:pt x="1267967" y="633984"/>
                  </a:lnTo>
                  <a:lnTo>
                    <a:pt x="1266229" y="586669"/>
                  </a:lnTo>
                  <a:lnTo>
                    <a:pt x="1261093" y="540298"/>
                  </a:lnTo>
                  <a:lnTo>
                    <a:pt x="1252685" y="494995"/>
                  </a:lnTo>
                  <a:lnTo>
                    <a:pt x="1241125" y="450881"/>
                  </a:lnTo>
                  <a:lnTo>
                    <a:pt x="1226537" y="408079"/>
                  </a:lnTo>
                  <a:lnTo>
                    <a:pt x="1209043" y="366712"/>
                  </a:lnTo>
                  <a:lnTo>
                    <a:pt x="1188766" y="326903"/>
                  </a:lnTo>
                  <a:lnTo>
                    <a:pt x="1165829" y="288773"/>
                  </a:lnTo>
                  <a:lnTo>
                    <a:pt x="1140353" y="252446"/>
                  </a:lnTo>
                  <a:lnTo>
                    <a:pt x="1112462" y="218044"/>
                  </a:lnTo>
                  <a:lnTo>
                    <a:pt x="1082278" y="185689"/>
                  </a:lnTo>
                  <a:lnTo>
                    <a:pt x="1049923" y="155505"/>
                  </a:lnTo>
                  <a:lnTo>
                    <a:pt x="1015521" y="127614"/>
                  </a:lnTo>
                  <a:lnTo>
                    <a:pt x="979194" y="102138"/>
                  </a:lnTo>
                  <a:lnTo>
                    <a:pt x="941064" y="79201"/>
                  </a:lnTo>
                  <a:lnTo>
                    <a:pt x="901255" y="58924"/>
                  </a:lnTo>
                  <a:lnTo>
                    <a:pt x="859888" y="41430"/>
                  </a:lnTo>
                  <a:lnTo>
                    <a:pt x="817086" y="26842"/>
                  </a:lnTo>
                  <a:lnTo>
                    <a:pt x="772972" y="15282"/>
                  </a:lnTo>
                  <a:lnTo>
                    <a:pt x="727669" y="6874"/>
                  </a:lnTo>
                  <a:lnTo>
                    <a:pt x="681298" y="1738"/>
                  </a:lnTo>
                  <a:lnTo>
                    <a:pt x="633983" y="0"/>
                  </a:lnTo>
                  <a:close/>
                </a:path>
              </a:pathLst>
            </a:custGeom>
            <a:solidFill>
              <a:srgbClr val="8A7A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6152" y="2785871"/>
              <a:ext cx="984885" cy="981710"/>
            </a:xfrm>
            <a:custGeom>
              <a:avLst/>
              <a:gdLst/>
              <a:ahLst/>
              <a:cxnLst/>
              <a:rect l="l" t="t" r="r" b="b"/>
              <a:pathLst>
                <a:path w="984885" h="981710">
                  <a:moveTo>
                    <a:pt x="492251" y="0"/>
                  </a:moveTo>
                  <a:lnTo>
                    <a:pt x="444838" y="2246"/>
                  </a:lnTo>
                  <a:lnTo>
                    <a:pt x="398700" y="8848"/>
                  </a:lnTo>
                  <a:lnTo>
                    <a:pt x="354046" y="19601"/>
                  </a:lnTo>
                  <a:lnTo>
                    <a:pt x="311080" y="34297"/>
                  </a:lnTo>
                  <a:lnTo>
                    <a:pt x="270009" y="52733"/>
                  </a:lnTo>
                  <a:lnTo>
                    <a:pt x="231039" y="74702"/>
                  </a:lnTo>
                  <a:lnTo>
                    <a:pt x="194377" y="99998"/>
                  </a:lnTo>
                  <a:lnTo>
                    <a:pt x="160228" y="128416"/>
                  </a:lnTo>
                  <a:lnTo>
                    <a:pt x="128798" y="159751"/>
                  </a:lnTo>
                  <a:lnTo>
                    <a:pt x="100295" y="193795"/>
                  </a:lnTo>
                  <a:lnTo>
                    <a:pt x="74922" y="230345"/>
                  </a:lnTo>
                  <a:lnTo>
                    <a:pt x="52888" y="269194"/>
                  </a:lnTo>
                  <a:lnTo>
                    <a:pt x="34398" y="310136"/>
                  </a:lnTo>
                  <a:lnTo>
                    <a:pt x="19658" y="352966"/>
                  </a:lnTo>
                  <a:lnTo>
                    <a:pt x="8874" y="397479"/>
                  </a:lnTo>
                  <a:lnTo>
                    <a:pt x="2252" y="443468"/>
                  </a:lnTo>
                  <a:lnTo>
                    <a:pt x="0" y="490727"/>
                  </a:lnTo>
                  <a:lnTo>
                    <a:pt x="2252" y="537987"/>
                  </a:lnTo>
                  <a:lnTo>
                    <a:pt x="8874" y="583976"/>
                  </a:lnTo>
                  <a:lnTo>
                    <a:pt x="19658" y="628489"/>
                  </a:lnTo>
                  <a:lnTo>
                    <a:pt x="34398" y="671319"/>
                  </a:lnTo>
                  <a:lnTo>
                    <a:pt x="52888" y="712261"/>
                  </a:lnTo>
                  <a:lnTo>
                    <a:pt x="74922" y="751110"/>
                  </a:lnTo>
                  <a:lnTo>
                    <a:pt x="100295" y="787660"/>
                  </a:lnTo>
                  <a:lnTo>
                    <a:pt x="128798" y="821704"/>
                  </a:lnTo>
                  <a:lnTo>
                    <a:pt x="160228" y="853039"/>
                  </a:lnTo>
                  <a:lnTo>
                    <a:pt x="194377" y="881457"/>
                  </a:lnTo>
                  <a:lnTo>
                    <a:pt x="231039" y="906753"/>
                  </a:lnTo>
                  <a:lnTo>
                    <a:pt x="270009" y="928722"/>
                  </a:lnTo>
                  <a:lnTo>
                    <a:pt x="311080" y="947158"/>
                  </a:lnTo>
                  <a:lnTo>
                    <a:pt x="354046" y="961854"/>
                  </a:lnTo>
                  <a:lnTo>
                    <a:pt x="398700" y="972607"/>
                  </a:lnTo>
                  <a:lnTo>
                    <a:pt x="444838" y="979209"/>
                  </a:lnTo>
                  <a:lnTo>
                    <a:pt x="492251" y="981455"/>
                  </a:lnTo>
                  <a:lnTo>
                    <a:pt x="539665" y="979209"/>
                  </a:lnTo>
                  <a:lnTo>
                    <a:pt x="585803" y="972607"/>
                  </a:lnTo>
                  <a:lnTo>
                    <a:pt x="630457" y="961854"/>
                  </a:lnTo>
                  <a:lnTo>
                    <a:pt x="673423" y="947158"/>
                  </a:lnTo>
                  <a:lnTo>
                    <a:pt x="714494" y="928722"/>
                  </a:lnTo>
                  <a:lnTo>
                    <a:pt x="753464" y="906753"/>
                  </a:lnTo>
                  <a:lnTo>
                    <a:pt x="790126" y="881457"/>
                  </a:lnTo>
                  <a:lnTo>
                    <a:pt x="824275" y="853039"/>
                  </a:lnTo>
                  <a:lnTo>
                    <a:pt x="855705" y="821704"/>
                  </a:lnTo>
                  <a:lnTo>
                    <a:pt x="884208" y="787660"/>
                  </a:lnTo>
                  <a:lnTo>
                    <a:pt x="909581" y="751110"/>
                  </a:lnTo>
                  <a:lnTo>
                    <a:pt x="931615" y="712261"/>
                  </a:lnTo>
                  <a:lnTo>
                    <a:pt x="950105" y="671319"/>
                  </a:lnTo>
                  <a:lnTo>
                    <a:pt x="964845" y="628489"/>
                  </a:lnTo>
                  <a:lnTo>
                    <a:pt x="975629" y="583976"/>
                  </a:lnTo>
                  <a:lnTo>
                    <a:pt x="982251" y="537987"/>
                  </a:lnTo>
                  <a:lnTo>
                    <a:pt x="984503" y="490727"/>
                  </a:lnTo>
                  <a:lnTo>
                    <a:pt x="982251" y="443468"/>
                  </a:lnTo>
                  <a:lnTo>
                    <a:pt x="975629" y="397479"/>
                  </a:lnTo>
                  <a:lnTo>
                    <a:pt x="964845" y="352966"/>
                  </a:lnTo>
                  <a:lnTo>
                    <a:pt x="950105" y="310136"/>
                  </a:lnTo>
                  <a:lnTo>
                    <a:pt x="931615" y="269194"/>
                  </a:lnTo>
                  <a:lnTo>
                    <a:pt x="909581" y="230345"/>
                  </a:lnTo>
                  <a:lnTo>
                    <a:pt x="884208" y="193795"/>
                  </a:lnTo>
                  <a:lnTo>
                    <a:pt x="855705" y="159751"/>
                  </a:lnTo>
                  <a:lnTo>
                    <a:pt x="824275" y="128416"/>
                  </a:lnTo>
                  <a:lnTo>
                    <a:pt x="790126" y="99998"/>
                  </a:lnTo>
                  <a:lnTo>
                    <a:pt x="753464" y="74702"/>
                  </a:lnTo>
                  <a:lnTo>
                    <a:pt x="714494" y="52733"/>
                  </a:lnTo>
                  <a:lnTo>
                    <a:pt x="673423" y="34297"/>
                  </a:lnTo>
                  <a:lnTo>
                    <a:pt x="630457" y="19601"/>
                  </a:lnTo>
                  <a:lnTo>
                    <a:pt x="585803" y="8848"/>
                  </a:lnTo>
                  <a:lnTo>
                    <a:pt x="539665" y="2246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2613" y="3127882"/>
              <a:ext cx="201930" cy="316230"/>
            </a:xfrm>
            <a:custGeom>
              <a:avLst/>
              <a:gdLst/>
              <a:ahLst/>
              <a:cxnLst/>
              <a:rect l="l" t="t" r="r" b="b"/>
              <a:pathLst>
                <a:path w="201929" h="316229">
                  <a:moveTo>
                    <a:pt x="104012" y="0"/>
                  </a:moveTo>
                  <a:lnTo>
                    <a:pt x="65740" y="5786"/>
                  </a:lnTo>
                  <a:lnTo>
                    <a:pt x="24935" y="32736"/>
                  </a:lnTo>
                  <a:lnTo>
                    <a:pt x="7588" y="71627"/>
                  </a:lnTo>
                  <a:lnTo>
                    <a:pt x="4190" y="110997"/>
                  </a:lnTo>
                  <a:lnTo>
                    <a:pt x="61213" y="113664"/>
                  </a:lnTo>
                  <a:lnTo>
                    <a:pt x="62337" y="97543"/>
                  </a:lnTo>
                  <a:lnTo>
                    <a:pt x="64388" y="83851"/>
                  </a:lnTo>
                  <a:lnTo>
                    <a:pt x="90037" y="49466"/>
                  </a:lnTo>
                  <a:lnTo>
                    <a:pt x="98678" y="48513"/>
                  </a:lnTo>
                  <a:lnTo>
                    <a:pt x="107187" y="48513"/>
                  </a:lnTo>
                  <a:lnTo>
                    <a:pt x="114173" y="51562"/>
                  </a:lnTo>
                  <a:lnTo>
                    <a:pt x="125602" y="63880"/>
                  </a:lnTo>
                  <a:lnTo>
                    <a:pt x="128397" y="71754"/>
                  </a:lnTo>
                  <a:lnTo>
                    <a:pt x="128397" y="81279"/>
                  </a:lnTo>
                  <a:lnTo>
                    <a:pt x="109952" y="124465"/>
                  </a:lnTo>
                  <a:lnTo>
                    <a:pt x="57590" y="175940"/>
                  </a:lnTo>
                  <a:lnTo>
                    <a:pt x="46323" y="187690"/>
                  </a:lnTo>
                  <a:lnTo>
                    <a:pt x="21195" y="220229"/>
                  </a:lnTo>
                  <a:lnTo>
                    <a:pt x="3696" y="265271"/>
                  </a:lnTo>
                  <a:lnTo>
                    <a:pt x="0" y="315849"/>
                  </a:lnTo>
                  <a:lnTo>
                    <a:pt x="198882" y="315849"/>
                  </a:lnTo>
                  <a:lnTo>
                    <a:pt x="201549" y="225678"/>
                  </a:lnTo>
                  <a:lnTo>
                    <a:pt x="151764" y="225678"/>
                  </a:lnTo>
                  <a:lnTo>
                    <a:pt x="151764" y="266064"/>
                  </a:lnTo>
                  <a:lnTo>
                    <a:pt x="61213" y="266064"/>
                  </a:lnTo>
                  <a:lnTo>
                    <a:pt x="82335" y="222877"/>
                  </a:lnTo>
                  <a:lnTo>
                    <a:pt x="130556" y="182371"/>
                  </a:lnTo>
                  <a:lnTo>
                    <a:pt x="144293" y="172416"/>
                  </a:lnTo>
                  <a:lnTo>
                    <a:pt x="155781" y="163687"/>
                  </a:lnTo>
                  <a:lnTo>
                    <a:pt x="187317" y="130000"/>
                  </a:lnTo>
                  <a:lnTo>
                    <a:pt x="199136" y="85725"/>
                  </a:lnTo>
                  <a:lnTo>
                    <a:pt x="197562" y="68177"/>
                  </a:lnTo>
                  <a:lnTo>
                    <a:pt x="173862" y="24511"/>
                  </a:lnTo>
                  <a:lnTo>
                    <a:pt x="125035" y="1543"/>
                  </a:lnTo>
                  <a:lnTo>
                    <a:pt x="104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12613" y="3127882"/>
              <a:ext cx="201930" cy="316230"/>
            </a:xfrm>
            <a:custGeom>
              <a:avLst/>
              <a:gdLst/>
              <a:ahLst/>
              <a:cxnLst/>
              <a:rect l="l" t="t" r="r" b="b"/>
              <a:pathLst>
                <a:path w="201929" h="316229">
                  <a:moveTo>
                    <a:pt x="104012" y="0"/>
                  </a:moveTo>
                  <a:lnTo>
                    <a:pt x="143700" y="6159"/>
                  </a:lnTo>
                  <a:lnTo>
                    <a:pt x="184937" y="37558"/>
                  </a:lnTo>
                  <a:lnTo>
                    <a:pt x="199136" y="85725"/>
                  </a:lnTo>
                  <a:lnTo>
                    <a:pt x="198657" y="95347"/>
                  </a:lnTo>
                  <a:lnTo>
                    <a:pt x="182721" y="137287"/>
                  </a:lnTo>
                  <a:lnTo>
                    <a:pt x="144293" y="172416"/>
                  </a:lnTo>
                  <a:lnTo>
                    <a:pt x="130556" y="182371"/>
                  </a:lnTo>
                  <a:lnTo>
                    <a:pt x="110339" y="197540"/>
                  </a:lnTo>
                  <a:lnTo>
                    <a:pt x="74549" y="233044"/>
                  </a:lnTo>
                  <a:lnTo>
                    <a:pt x="61213" y="266064"/>
                  </a:lnTo>
                  <a:lnTo>
                    <a:pt x="151764" y="266064"/>
                  </a:lnTo>
                  <a:lnTo>
                    <a:pt x="151764" y="225678"/>
                  </a:lnTo>
                  <a:lnTo>
                    <a:pt x="201549" y="225678"/>
                  </a:lnTo>
                  <a:lnTo>
                    <a:pt x="198882" y="315849"/>
                  </a:lnTo>
                  <a:lnTo>
                    <a:pt x="0" y="315849"/>
                  </a:lnTo>
                  <a:lnTo>
                    <a:pt x="3696" y="265271"/>
                  </a:lnTo>
                  <a:lnTo>
                    <a:pt x="21195" y="220229"/>
                  </a:lnTo>
                  <a:lnTo>
                    <a:pt x="46323" y="187690"/>
                  </a:lnTo>
                  <a:lnTo>
                    <a:pt x="86572" y="148433"/>
                  </a:lnTo>
                  <a:lnTo>
                    <a:pt x="99774" y="135366"/>
                  </a:lnTo>
                  <a:lnTo>
                    <a:pt x="125555" y="99488"/>
                  </a:lnTo>
                  <a:lnTo>
                    <a:pt x="128397" y="81279"/>
                  </a:lnTo>
                  <a:lnTo>
                    <a:pt x="128397" y="71754"/>
                  </a:lnTo>
                  <a:lnTo>
                    <a:pt x="125602" y="63880"/>
                  </a:lnTo>
                  <a:lnTo>
                    <a:pt x="119887" y="57657"/>
                  </a:lnTo>
                  <a:lnTo>
                    <a:pt x="114173" y="51562"/>
                  </a:lnTo>
                  <a:lnTo>
                    <a:pt x="107187" y="48513"/>
                  </a:lnTo>
                  <a:lnTo>
                    <a:pt x="98678" y="48513"/>
                  </a:lnTo>
                  <a:lnTo>
                    <a:pt x="67393" y="72588"/>
                  </a:lnTo>
                  <a:lnTo>
                    <a:pt x="61213" y="113664"/>
                  </a:lnTo>
                  <a:lnTo>
                    <a:pt x="4190" y="110997"/>
                  </a:lnTo>
                  <a:lnTo>
                    <a:pt x="7588" y="71627"/>
                  </a:lnTo>
                  <a:lnTo>
                    <a:pt x="24935" y="32736"/>
                  </a:lnTo>
                  <a:lnTo>
                    <a:pt x="65740" y="5786"/>
                  </a:lnTo>
                  <a:lnTo>
                    <a:pt x="90747" y="642"/>
                  </a:lnTo>
                  <a:lnTo>
                    <a:pt x="104012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06259" y="3009137"/>
            <a:ext cx="36741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45" dirty="0">
                <a:latin typeface="Microsoft JhengHei"/>
                <a:cs typeface="Microsoft JhengHei"/>
              </a:rPr>
              <a:t>斷詞、關鍵字視覺化</a:t>
            </a:r>
            <a:endParaRPr sz="3200">
              <a:latin typeface="Microsoft JhengHei"/>
              <a:cs typeface="Microsoft JhengHe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85944" y="4520184"/>
            <a:ext cx="1268095" cy="1268095"/>
            <a:chOff x="4885944" y="4520184"/>
            <a:chExt cx="1268095" cy="1268095"/>
          </a:xfrm>
        </p:grpSpPr>
        <p:sp>
          <p:nvSpPr>
            <p:cNvPr id="16" name="object 16"/>
            <p:cNvSpPr/>
            <p:nvPr/>
          </p:nvSpPr>
          <p:spPr>
            <a:xfrm>
              <a:off x="4885944" y="4520184"/>
              <a:ext cx="1268095" cy="1268095"/>
            </a:xfrm>
            <a:custGeom>
              <a:avLst/>
              <a:gdLst/>
              <a:ahLst/>
              <a:cxnLst/>
              <a:rect l="l" t="t" r="r" b="b"/>
              <a:pathLst>
                <a:path w="1268095" h="1268095">
                  <a:moveTo>
                    <a:pt x="633983" y="0"/>
                  </a:moveTo>
                  <a:lnTo>
                    <a:pt x="586669" y="1738"/>
                  </a:lnTo>
                  <a:lnTo>
                    <a:pt x="540298" y="6874"/>
                  </a:lnTo>
                  <a:lnTo>
                    <a:pt x="494995" y="15282"/>
                  </a:lnTo>
                  <a:lnTo>
                    <a:pt x="450881" y="26842"/>
                  </a:lnTo>
                  <a:lnTo>
                    <a:pt x="408079" y="41430"/>
                  </a:lnTo>
                  <a:lnTo>
                    <a:pt x="366712" y="58924"/>
                  </a:lnTo>
                  <a:lnTo>
                    <a:pt x="326903" y="79201"/>
                  </a:lnTo>
                  <a:lnTo>
                    <a:pt x="288773" y="102138"/>
                  </a:lnTo>
                  <a:lnTo>
                    <a:pt x="252446" y="127614"/>
                  </a:lnTo>
                  <a:lnTo>
                    <a:pt x="218044" y="155505"/>
                  </a:lnTo>
                  <a:lnTo>
                    <a:pt x="185689" y="185689"/>
                  </a:lnTo>
                  <a:lnTo>
                    <a:pt x="155505" y="218044"/>
                  </a:lnTo>
                  <a:lnTo>
                    <a:pt x="127614" y="252446"/>
                  </a:lnTo>
                  <a:lnTo>
                    <a:pt x="102138" y="288773"/>
                  </a:lnTo>
                  <a:lnTo>
                    <a:pt x="79201" y="326903"/>
                  </a:lnTo>
                  <a:lnTo>
                    <a:pt x="58924" y="366712"/>
                  </a:lnTo>
                  <a:lnTo>
                    <a:pt x="41430" y="408079"/>
                  </a:lnTo>
                  <a:lnTo>
                    <a:pt x="26842" y="450881"/>
                  </a:lnTo>
                  <a:lnTo>
                    <a:pt x="15282" y="494995"/>
                  </a:lnTo>
                  <a:lnTo>
                    <a:pt x="6874" y="540298"/>
                  </a:lnTo>
                  <a:lnTo>
                    <a:pt x="1738" y="586669"/>
                  </a:lnTo>
                  <a:lnTo>
                    <a:pt x="0" y="633984"/>
                  </a:lnTo>
                  <a:lnTo>
                    <a:pt x="1738" y="681298"/>
                  </a:lnTo>
                  <a:lnTo>
                    <a:pt x="6874" y="727669"/>
                  </a:lnTo>
                  <a:lnTo>
                    <a:pt x="15282" y="772972"/>
                  </a:lnTo>
                  <a:lnTo>
                    <a:pt x="26842" y="817086"/>
                  </a:lnTo>
                  <a:lnTo>
                    <a:pt x="41430" y="859888"/>
                  </a:lnTo>
                  <a:lnTo>
                    <a:pt x="58924" y="901255"/>
                  </a:lnTo>
                  <a:lnTo>
                    <a:pt x="79201" y="941064"/>
                  </a:lnTo>
                  <a:lnTo>
                    <a:pt x="102138" y="979194"/>
                  </a:lnTo>
                  <a:lnTo>
                    <a:pt x="127614" y="1015521"/>
                  </a:lnTo>
                  <a:lnTo>
                    <a:pt x="155505" y="1049923"/>
                  </a:lnTo>
                  <a:lnTo>
                    <a:pt x="185689" y="1082278"/>
                  </a:lnTo>
                  <a:lnTo>
                    <a:pt x="218044" y="1112462"/>
                  </a:lnTo>
                  <a:lnTo>
                    <a:pt x="252446" y="1140353"/>
                  </a:lnTo>
                  <a:lnTo>
                    <a:pt x="288773" y="1165829"/>
                  </a:lnTo>
                  <a:lnTo>
                    <a:pt x="326903" y="1188766"/>
                  </a:lnTo>
                  <a:lnTo>
                    <a:pt x="366712" y="1209043"/>
                  </a:lnTo>
                  <a:lnTo>
                    <a:pt x="408079" y="1226537"/>
                  </a:lnTo>
                  <a:lnTo>
                    <a:pt x="450881" y="1241125"/>
                  </a:lnTo>
                  <a:lnTo>
                    <a:pt x="494995" y="1252685"/>
                  </a:lnTo>
                  <a:lnTo>
                    <a:pt x="540298" y="1261093"/>
                  </a:lnTo>
                  <a:lnTo>
                    <a:pt x="586669" y="1266229"/>
                  </a:lnTo>
                  <a:lnTo>
                    <a:pt x="633983" y="1267968"/>
                  </a:lnTo>
                  <a:lnTo>
                    <a:pt x="681298" y="1266229"/>
                  </a:lnTo>
                  <a:lnTo>
                    <a:pt x="727669" y="1261093"/>
                  </a:lnTo>
                  <a:lnTo>
                    <a:pt x="772972" y="1252685"/>
                  </a:lnTo>
                  <a:lnTo>
                    <a:pt x="817086" y="1241125"/>
                  </a:lnTo>
                  <a:lnTo>
                    <a:pt x="859888" y="1226537"/>
                  </a:lnTo>
                  <a:lnTo>
                    <a:pt x="901255" y="1209043"/>
                  </a:lnTo>
                  <a:lnTo>
                    <a:pt x="941064" y="1188766"/>
                  </a:lnTo>
                  <a:lnTo>
                    <a:pt x="979194" y="1165829"/>
                  </a:lnTo>
                  <a:lnTo>
                    <a:pt x="1015521" y="1140353"/>
                  </a:lnTo>
                  <a:lnTo>
                    <a:pt x="1049923" y="1112462"/>
                  </a:lnTo>
                  <a:lnTo>
                    <a:pt x="1082278" y="1082278"/>
                  </a:lnTo>
                  <a:lnTo>
                    <a:pt x="1112462" y="1049923"/>
                  </a:lnTo>
                  <a:lnTo>
                    <a:pt x="1140353" y="1015521"/>
                  </a:lnTo>
                  <a:lnTo>
                    <a:pt x="1165829" y="979194"/>
                  </a:lnTo>
                  <a:lnTo>
                    <a:pt x="1188766" y="941064"/>
                  </a:lnTo>
                  <a:lnTo>
                    <a:pt x="1209043" y="901255"/>
                  </a:lnTo>
                  <a:lnTo>
                    <a:pt x="1226537" y="859888"/>
                  </a:lnTo>
                  <a:lnTo>
                    <a:pt x="1241125" y="817086"/>
                  </a:lnTo>
                  <a:lnTo>
                    <a:pt x="1252685" y="772972"/>
                  </a:lnTo>
                  <a:lnTo>
                    <a:pt x="1261093" y="727669"/>
                  </a:lnTo>
                  <a:lnTo>
                    <a:pt x="1266229" y="681298"/>
                  </a:lnTo>
                  <a:lnTo>
                    <a:pt x="1267967" y="633984"/>
                  </a:lnTo>
                  <a:lnTo>
                    <a:pt x="1266229" y="586669"/>
                  </a:lnTo>
                  <a:lnTo>
                    <a:pt x="1261093" y="540298"/>
                  </a:lnTo>
                  <a:lnTo>
                    <a:pt x="1252685" y="494995"/>
                  </a:lnTo>
                  <a:lnTo>
                    <a:pt x="1241125" y="450881"/>
                  </a:lnTo>
                  <a:lnTo>
                    <a:pt x="1226537" y="408079"/>
                  </a:lnTo>
                  <a:lnTo>
                    <a:pt x="1209043" y="366712"/>
                  </a:lnTo>
                  <a:lnTo>
                    <a:pt x="1188766" y="326903"/>
                  </a:lnTo>
                  <a:lnTo>
                    <a:pt x="1165829" y="288773"/>
                  </a:lnTo>
                  <a:lnTo>
                    <a:pt x="1140353" y="252446"/>
                  </a:lnTo>
                  <a:lnTo>
                    <a:pt x="1112462" y="218044"/>
                  </a:lnTo>
                  <a:lnTo>
                    <a:pt x="1082278" y="185689"/>
                  </a:lnTo>
                  <a:lnTo>
                    <a:pt x="1049923" y="155505"/>
                  </a:lnTo>
                  <a:lnTo>
                    <a:pt x="1015521" y="127614"/>
                  </a:lnTo>
                  <a:lnTo>
                    <a:pt x="979194" y="102138"/>
                  </a:lnTo>
                  <a:lnTo>
                    <a:pt x="941064" y="79201"/>
                  </a:lnTo>
                  <a:lnTo>
                    <a:pt x="901255" y="58924"/>
                  </a:lnTo>
                  <a:lnTo>
                    <a:pt x="859888" y="41430"/>
                  </a:lnTo>
                  <a:lnTo>
                    <a:pt x="817086" y="26842"/>
                  </a:lnTo>
                  <a:lnTo>
                    <a:pt x="772972" y="15282"/>
                  </a:lnTo>
                  <a:lnTo>
                    <a:pt x="727669" y="6874"/>
                  </a:lnTo>
                  <a:lnTo>
                    <a:pt x="681298" y="1738"/>
                  </a:lnTo>
                  <a:lnTo>
                    <a:pt x="633983" y="0"/>
                  </a:lnTo>
                  <a:close/>
                </a:path>
              </a:pathLst>
            </a:custGeom>
            <a:solidFill>
              <a:srgbClr val="8A7A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6152" y="4663440"/>
              <a:ext cx="984885" cy="981710"/>
            </a:xfrm>
            <a:custGeom>
              <a:avLst/>
              <a:gdLst/>
              <a:ahLst/>
              <a:cxnLst/>
              <a:rect l="l" t="t" r="r" b="b"/>
              <a:pathLst>
                <a:path w="984885" h="981710">
                  <a:moveTo>
                    <a:pt x="492251" y="0"/>
                  </a:moveTo>
                  <a:lnTo>
                    <a:pt x="444838" y="2246"/>
                  </a:lnTo>
                  <a:lnTo>
                    <a:pt x="398700" y="8848"/>
                  </a:lnTo>
                  <a:lnTo>
                    <a:pt x="354046" y="19601"/>
                  </a:lnTo>
                  <a:lnTo>
                    <a:pt x="311080" y="34297"/>
                  </a:lnTo>
                  <a:lnTo>
                    <a:pt x="270009" y="52733"/>
                  </a:lnTo>
                  <a:lnTo>
                    <a:pt x="231039" y="74702"/>
                  </a:lnTo>
                  <a:lnTo>
                    <a:pt x="194377" y="99998"/>
                  </a:lnTo>
                  <a:lnTo>
                    <a:pt x="160228" y="128416"/>
                  </a:lnTo>
                  <a:lnTo>
                    <a:pt x="128798" y="159751"/>
                  </a:lnTo>
                  <a:lnTo>
                    <a:pt x="100295" y="193795"/>
                  </a:lnTo>
                  <a:lnTo>
                    <a:pt x="74922" y="230345"/>
                  </a:lnTo>
                  <a:lnTo>
                    <a:pt x="52888" y="269194"/>
                  </a:lnTo>
                  <a:lnTo>
                    <a:pt x="34398" y="310136"/>
                  </a:lnTo>
                  <a:lnTo>
                    <a:pt x="19658" y="352966"/>
                  </a:lnTo>
                  <a:lnTo>
                    <a:pt x="8874" y="397479"/>
                  </a:lnTo>
                  <a:lnTo>
                    <a:pt x="2252" y="443468"/>
                  </a:lnTo>
                  <a:lnTo>
                    <a:pt x="0" y="490728"/>
                  </a:lnTo>
                  <a:lnTo>
                    <a:pt x="2252" y="537987"/>
                  </a:lnTo>
                  <a:lnTo>
                    <a:pt x="8874" y="583976"/>
                  </a:lnTo>
                  <a:lnTo>
                    <a:pt x="19658" y="628489"/>
                  </a:lnTo>
                  <a:lnTo>
                    <a:pt x="34398" y="671319"/>
                  </a:lnTo>
                  <a:lnTo>
                    <a:pt x="52888" y="712261"/>
                  </a:lnTo>
                  <a:lnTo>
                    <a:pt x="74922" y="751110"/>
                  </a:lnTo>
                  <a:lnTo>
                    <a:pt x="100295" y="787660"/>
                  </a:lnTo>
                  <a:lnTo>
                    <a:pt x="128798" y="821704"/>
                  </a:lnTo>
                  <a:lnTo>
                    <a:pt x="160228" y="853039"/>
                  </a:lnTo>
                  <a:lnTo>
                    <a:pt x="194377" y="881457"/>
                  </a:lnTo>
                  <a:lnTo>
                    <a:pt x="231039" y="906753"/>
                  </a:lnTo>
                  <a:lnTo>
                    <a:pt x="270009" y="928722"/>
                  </a:lnTo>
                  <a:lnTo>
                    <a:pt x="311080" y="947158"/>
                  </a:lnTo>
                  <a:lnTo>
                    <a:pt x="354046" y="961854"/>
                  </a:lnTo>
                  <a:lnTo>
                    <a:pt x="398700" y="972607"/>
                  </a:lnTo>
                  <a:lnTo>
                    <a:pt x="444838" y="979209"/>
                  </a:lnTo>
                  <a:lnTo>
                    <a:pt x="492251" y="981456"/>
                  </a:lnTo>
                  <a:lnTo>
                    <a:pt x="539665" y="979209"/>
                  </a:lnTo>
                  <a:lnTo>
                    <a:pt x="585803" y="972607"/>
                  </a:lnTo>
                  <a:lnTo>
                    <a:pt x="630457" y="961854"/>
                  </a:lnTo>
                  <a:lnTo>
                    <a:pt x="673423" y="947158"/>
                  </a:lnTo>
                  <a:lnTo>
                    <a:pt x="714494" y="928722"/>
                  </a:lnTo>
                  <a:lnTo>
                    <a:pt x="753464" y="906753"/>
                  </a:lnTo>
                  <a:lnTo>
                    <a:pt x="790126" y="881457"/>
                  </a:lnTo>
                  <a:lnTo>
                    <a:pt x="824275" y="853039"/>
                  </a:lnTo>
                  <a:lnTo>
                    <a:pt x="855705" y="821704"/>
                  </a:lnTo>
                  <a:lnTo>
                    <a:pt x="884208" y="787660"/>
                  </a:lnTo>
                  <a:lnTo>
                    <a:pt x="909581" y="751110"/>
                  </a:lnTo>
                  <a:lnTo>
                    <a:pt x="931615" y="712261"/>
                  </a:lnTo>
                  <a:lnTo>
                    <a:pt x="950105" y="671319"/>
                  </a:lnTo>
                  <a:lnTo>
                    <a:pt x="964845" y="628489"/>
                  </a:lnTo>
                  <a:lnTo>
                    <a:pt x="975629" y="583976"/>
                  </a:lnTo>
                  <a:lnTo>
                    <a:pt x="982251" y="537987"/>
                  </a:lnTo>
                  <a:lnTo>
                    <a:pt x="984503" y="490728"/>
                  </a:lnTo>
                  <a:lnTo>
                    <a:pt x="982251" y="443468"/>
                  </a:lnTo>
                  <a:lnTo>
                    <a:pt x="975629" y="397479"/>
                  </a:lnTo>
                  <a:lnTo>
                    <a:pt x="964845" y="352966"/>
                  </a:lnTo>
                  <a:lnTo>
                    <a:pt x="950105" y="310136"/>
                  </a:lnTo>
                  <a:lnTo>
                    <a:pt x="931615" y="269194"/>
                  </a:lnTo>
                  <a:lnTo>
                    <a:pt x="909581" y="230345"/>
                  </a:lnTo>
                  <a:lnTo>
                    <a:pt x="884208" y="193795"/>
                  </a:lnTo>
                  <a:lnTo>
                    <a:pt x="855705" y="159751"/>
                  </a:lnTo>
                  <a:lnTo>
                    <a:pt x="824275" y="128416"/>
                  </a:lnTo>
                  <a:lnTo>
                    <a:pt x="790126" y="99998"/>
                  </a:lnTo>
                  <a:lnTo>
                    <a:pt x="753464" y="74702"/>
                  </a:lnTo>
                  <a:lnTo>
                    <a:pt x="714494" y="52733"/>
                  </a:lnTo>
                  <a:lnTo>
                    <a:pt x="673423" y="34297"/>
                  </a:lnTo>
                  <a:lnTo>
                    <a:pt x="630457" y="19601"/>
                  </a:lnTo>
                  <a:lnTo>
                    <a:pt x="585803" y="8848"/>
                  </a:lnTo>
                  <a:lnTo>
                    <a:pt x="539665" y="2246"/>
                  </a:lnTo>
                  <a:lnTo>
                    <a:pt x="4922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07025" y="5005451"/>
              <a:ext cx="212725" cy="320040"/>
            </a:xfrm>
            <a:custGeom>
              <a:avLst/>
              <a:gdLst/>
              <a:ahLst/>
              <a:cxnLst/>
              <a:rect l="l" t="t" r="r" b="b"/>
              <a:pathLst>
                <a:path w="212725" h="320039">
                  <a:moveTo>
                    <a:pt x="104901" y="0"/>
                  </a:moveTo>
                  <a:lnTo>
                    <a:pt x="51966" y="12590"/>
                  </a:lnTo>
                  <a:lnTo>
                    <a:pt x="17557" y="49609"/>
                  </a:lnTo>
                  <a:lnTo>
                    <a:pt x="9651" y="86868"/>
                  </a:lnTo>
                  <a:lnTo>
                    <a:pt x="67690" y="91312"/>
                  </a:lnTo>
                  <a:lnTo>
                    <a:pt x="69762" y="73310"/>
                  </a:lnTo>
                  <a:lnTo>
                    <a:pt x="75977" y="60451"/>
                  </a:lnTo>
                  <a:lnTo>
                    <a:pt x="86336" y="52736"/>
                  </a:lnTo>
                  <a:lnTo>
                    <a:pt x="100837" y="50165"/>
                  </a:lnTo>
                  <a:lnTo>
                    <a:pt x="107836" y="50782"/>
                  </a:lnTo>
                  <a:lnTo>
                    <a:pt x="133985" y="84836"/>
                  </a:lnTo>
                  <a:lnTo>
                    <a:pt x="133224" y="93094"/>
                  </a:lnTo>
                  <a:lnTo>
                    <a:pt x="106235" y="122888"/>
                  </a:lnTo>
                  <a:lnTo>
                    <a:pt x="83312" y="125856"/>
                  </a:lnTo>
                  <a:lnTo>
                    <a:pt x="83312" y="178181"/>
                  </a:lnTo>
                  <a:lnTo>
                    <a:pt x="88900" y="177800"/>
                  </a:lnTo>
                  <a:lnTo>
                    <a:pt x="97154" y="177673"/>
                  </a:lnTo>
                  <a:lnTo>
                    <a:pt x="107606" y="178506"/>
                  </a:lnTo>
                  <a:lnTo>
                    <a:pt x="138953" y="205867"/>
                  </a:lnTo>
                  <a:lnTo>
                    <a:pt x="141732" y="224155"/>
                  </a:lnTo>
                  <a:lnTo>
                    <a:pt x="141019" y="233820"/>
                  </a:lnTo>
                  <a:lnTo>
                    <a:pt x="117363" y="267493"/>
                  </a:lnTo>
                  <a:lnTo>
                    <a:pt x="100964" y="270764"/>
                  </a:lnTo>
                  <a:lnTo>
                    <a:pt x="83391" y="267356"/>
                  </a:lnTo>
                  <a:lnTo>
                    <a:pt x="70675" y="257127"/>
                  </a:lnTo>
                  <a:lnTo>
                    <a:pt x="62817" y="240063"/>
                  </a:lnTo>
                  <a:lnTo>
                    <a:pt x="59816" y="216154"/>
                  </a:lnTo>
                  <a:lnTo>
                    <a:pt x="0" y="220980"/>
                  </a:lnTo>
                  <a:lnTo>
                    <a:pt x="9572" y="264245"/>
                  </a:lnTo>
                  <a:lnTo>
                    <a:pt x="30670" y="295163"/>
                  </a:lnTo>
                  <a:lnTo>
                    <a:pt x="63293" y="313723"/>
                  </a:lnTo>
                  <a:lnTo>
                    <a:pt x="107441" y="319913"/>
                  </a:lnTo>
                  <a:lnTo>
                    <a:pt x="129301" y="318365"/>
                  </a:lnTo>
                  <a:lnTo>
                    <a:pt x="167020" y="305982"/>
                  </a:lnTo>
                  <a:lnTo>
                    <a:pt x="205168" y="265541"/>
                  </a:lnTo>
                  <a:lnTo>
                    <a:pt x="212598" y="226313"/>
                  </a:lnTo>
                  <a:lnTo>
                    <a:pt x="208982" y="200957"/>
                  </a:lnTo>
                  <a:lnTo>
                    <a:pt x="198151" y="180149"/>
                  </a:lnTo>
                  <a:lnTo>
                    <a:pt x="180129" y="163913"/>
                  </a:lnTo>
                  <a:lnTo>
                    <a:pt x="154939" y="152273"/>
                  </a:lnTo>
                  <a:lnTo>
                    <a:pt x="175275" y="139864"/>
                  </a:lnTo>
                  <a:lnTo>
                    <a:pt x="189801" y="123967"/>
                  </a:lnTo>
                  <a:lnTo>
                    <a:pt x="198516" y="104570"/>
                  </a:lnTo>
                  <a:lnTo>
                    <a:pt x="201422" y="81661"/>
                  </a:lnTo>
                  <a:lnTo>
                    <a:pt x="199828" y="63706"/>
                  </a:lnTo>
                  <a:lnTo>
                    <a:pt x="176022" y="21843"/>
                  </a:lnTo>
                  <a:lnTo>
                    <a:pt x="126551" y="1359"/>
                  </a:lnTo>
                  <a:lnTo>
                    <a:pt x="1049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07025" y="5005451"/>
              <a:ext cx="212725" cy="320040"/>
            </a:xfrm>
            <a:custGeom>
              <a:avLst/>
              <a:gdLst/>
              <a:ahLst/>
              <a:cxnLst/>
              <a:rect l="l" t="t" r="r" b="b"/>
              <a:pathLst>
                <a:path w="212725" h="320039">
                  <a:moveTo>
                    <a:pt x="104901" y="0"/>
                  </a:moveTo>
                  <a:lnTo>
                    <a:pt x="145605" y="5445"/>
                  </a:lnTo>
                  <a:lnTo>
                    <a:pt x="187116" y="33797"/>
                  </a:lnTo>
                  <a:lnTo>
                    <a:pt x="201422" y="81661"/>
                  </a:lnTo>
                  <a:lnTo>
                    <a:pt x="198516" y="104570"/>
                  </a:lnTo>
                  <a:lnTo>
                    <a:pt x="189801" y="123967"/>
                  </a:lnTo>
                  <a:lnTo>
                    <a:pt x="175275" y="139864"/>
                  </a:lnTo>
                  <a:lnTo>
                    <a:pt x="154939" y="152273"/>
                  </a:lnTo>
                  <a:lnTo>
                    <a:pt x="180129" y="163913"/>
                  </a:lnTo>
                  <a:lnTo>
                    <a:pt x="198151" y="180149"/>
                  </a:lnTo>
                  <a:lnTo>
                    <a:pt x="208982" y="200957"/>
                  </a:lnTo>
                  <a:lnTo>
                    <a:pt x="212598" y="226313"/>
                  </a:lnTo>
                  <a:lnTo>
                    <a:pt x="210740" y="247124"/>
                  </a:lnTo>
                  <a:lnTo>
                    <a:pt x="182879" y="295148"/>
                  </a:lnTo>
                  <a:lnTo>
                    <a:pt x="149161" y="313721"/>
                  </a:lnTo>
                  <a:lnTo>
                    <a:pt x="107441" y="319913"/>
                  </a:lnTo>
                  <a:lnTo>
                    <a:pt x="63293" y="313723"/>
                  </a:lnTo>
                  <a:lnTo>
                    <a:pt x="30670" y="295163"/>
                  </a:lnTo>
                  <a:lnTo>
                    <a:pt x="9572" y="264245"/>
                  </a:lnTo>
                  <a:lnTo>
                    <a:pt x="0" y="220980"/>
                  </a:lnTo>
                  <a:lnTo>
                    <a:pt x="59816" y="216154"/>
                  </a:lnTo>
                  <a:lnTo>
                    <a:pt x="62817" y="240063"/>
                  </a:lnTo>
                  <a:lnTo>
                    <a:pt x="70675" y="257127"/>
                  </a:lnTo>
                  <a:lnTo>
                    <a:pt x="83391" y="267356"/>
                  </a:lnTo>
                  <a:lnTo>
                    <a:pt x="100964" y="270764"/>
                  </a:lnTo>
                  <a:lnTo>
                    <a:pt x="109587" y="269950"/>
                  </a:lnTo>
                  <a:lnTo>
                    <a:pt x="138890" y="242617"/>
                  </a:lnTo>
                  <a:lnTo>
                    <a:pt x="141732" y="224155"/>
                  </a:lnTo>
                  <a:lnTo>
                    <a:pt x="141039" y="214582"/>
                  </a:lnTo>
                  <a:lnTo>
                    <a:pt x="116665" y="181006"/>
                  </a:lnTo>
                  <a:lnTo>
                    <a:pt x="97154" y="177673"/>
                  </a:lnTo>
                  <a:lnTo>
                    <a:pt x="93599" y="177673"/>
                  </a:lnTo>
                  <a:lnTo>
                    <a:pt x="88900" y="177800"/>
                  </a:lnTo>
                  <a:lnTo>
                    <a:pt x="83312" y="178181"/>
                  </a:lnTo>
                  <a:lnTo>
                    <a:pt x="83312" y="125856"/>
                  </a:lnTo>
                  <a:lnTo>
                    <a:pt x="121920" y="113918"/>
                  </a:lnTo>
                  <a:lnTo>
                    <a:pt x="133985" y="84836"/>
                  </a:lnTo>
                  <a:lnTo>
                    <a:pt x="133411" y="77571"/>
                  </a:lnTo>
                  <a:lnTo>
                    <a:pt x="100837" y="50165"/>
                  </a:lnTo>
                  <a:lnTo>
                    <a:pt x="86336" y="52736"/>
                  </a:lnTo>
                  <a:lnTo>
                    <a:pt x="75977" y="60451"/>
                  </a:lnTo>
                  <a:lnTo>
                    <a:pt x="69762" y="73310"/>
                  </a:lnTo>
                  <a:lnTo>
                    <a:pt x="67690" y="91312"/>
                  </a:lnTo>
                  <a:lnTo>
                    <a:pt x="9651" y="86868"/>
                  </a:lnTo>
                  <a:lnTo>
                    <a:pt x="26154" y="34736"/>
                  </a:lnTo>
                  <a:lnTo>
                    <a:pt x="67849" y="5603"/>
                  </a:lnTo>
                  <a:lnTo>
                    <a:pt x="85494" y="1402"/>
                  </a:lnTo>
                  <a:lnTo>
                    <a:pt x="10490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06259" y="4879289"/>
            <a:ext cx="36741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0" dirty="0">
                <a:latin typeface="Microsoft JhengHei"/>
                <a:cs typeface="Microsoft JhengHei"/>
              </a:rPr>
              <a:t>關聯規則、情緒分類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3108" y="2894076"/>
            <a:ext cx="1911350" cy="768350"/>
          </a:xfrm>
          <a:custGeom>
            <a:avLst/>
            <a:gdLst/>
            <a:ahLst/>
            <a:cxnLst/>
            <a:rect l="l" t="t" r="r" b="b"/>
            <a:pathLst>
              <a:path w="1911350" h="768350">
                <a:moveTo>
                  <a:pt x="0" y="768096"/>
                </a:moveTo>
                <a:lnTo>
                  <a:pt x="1911095" y="768096"/>
                </a:lnTo>
                <a:lnTo>
                  <a:pt x="1911095" y="0"/>
                </a:lnTo>
                <a:lnTo>
                  <a:pt x="0" y="0"/>
                </a:lnTo>
                <a:lnTo>
                  <a:pt x="0" y="768096"/>
                </a:lnTo>
                <a:close/>
              </a:path>
            </a:pathLst>
          </a:custGeom>
          <a:ln w="76200">
            <a:solidFill>
              <a:srgbClr val="8A7A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3108" y="2894076"/>
            <a:ext cx="1911350" cy="7683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79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20"/>
              </a:spcBef>
              <a:tabLst>
                <a:tab pos="1257300" algn="l"/>
              </a:tabLst>
            </a:pPr>
            <a:r>
              <a:rPr sz="4400" b="1" spc="-50" dirty="0">
                <a:latin typeface="Microsoft JhengHei"/>
                <a:cs typeface="Microsoft JhengHei"/>
              </a:rPr>
              <a:t>目</a:t>
            </a:r>
            <a:r>
              <a:rPr sz="4400" b="1" dirty="0">
                <a:latin typeface="Microsoft JhengHei"/>
                <a:cs typeface="Microsoft JhengHei"/>
              </a:rPr>
              <a:t>	</a:t>
            </a:r>
            <a:r>
              <a:rPr sz="4400" b="1" spc="-50" dirty="0">
                <a:latin typeface="Microsoft JhengHei"/>
                <a:cs typeface="Microsoft JhengHei"/>
              </a:rPr>
              <a:t>錄</a:t>
            </a:r>
            <a:endParaRPr sz="4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320165"/>
            <a:chOff x="0" y="0"/>
            <a:chExt cx="12192000" cy="13201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320165"/>
            </a:xfrm>
            <a:custGeom>
              <a:avLst/>
              <a:gdLst/>
              <a:ahLst/>
              <a:cxnLst/>
              <a:rect l="l" t="t" r="r" b="b"/>
              <a:pathLst>
                <a:path w="12192000" h="1320165">
                  <a:moveTo>
                    <a:pt x="12192000" y="0"/>
                  </a:moveTo>
                  <a:lnTo>
                    <a:pt x="0" y="0"/>
                  </a:lnTo>
                  <a:lnTo>
                    <a:pt x="0" y="1319784"/>
                  </a:lnTo>
                  <a:lnTo>
                    <a:pt x="12192000" y="131978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B095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6031" y="152400"/>
              <a:ext cx="1012190" cy="1012190"/>
            </a:xfrm>
            <a:custGeom>
              <a:avLst/>
              <a:gdLst/>
              <a:ahLst/>
              <a:cxnLst/>
              <a:rect l="l" t="t" r="r" b="b"/>
              <a:pathLst>
                <a:path w="1012190" h="1012190">
                  <a:moveTo>
                    <a:pt x="505968" y="0"/>
                  </a:moveTo>
                  <a:lnTo>
                    <a:pt x="457239" y="2316"/>
                  </a:lnTo>
                  <a:lnTo>
                    <a:pt x="409822" y="9124"/>
                  </a:lnTo>
                  <a:lnTo>
                    <a:pt x="363927" y="20212"/>
                  </a:lnTo>
                  <a:lnTo>
                    <a:pt x="319766" y="35367"/>
                  </a:lnTo>
                  <a:lnTo>
                    <a:pt x="277552" y="54377"/>
                  </a:lnTo>
                  <a:lnTo>
                    <a:pt x="237497" y="77030"/>
                  </a:lnTo>
                  <a:lnTo>
                    <a:pt x="199812" y="103114"/>
                  </a:lnTo>
                  <a:lnTo>
                    <a:pt x="164710" y="132417"/>
                  </a:lnTo>
                  <a:lnTo>
                    <a:pt x="132403" y="164726"/>
                  </a:lnTo>
                  <a:lnTo>
                    <a:pt x="103103" y="199829"/>
                  </a:lnTo>
                  <a:lnTo>
                    <a:pt x="77021" y="237514"/>
                  </a:lnTo>
                  <a:lnTo>
                    <a:pt x="54370" y="277569"/>
                  </a:lnTo>
                  <a:lnTo>
                    <a:pt x="35362" y="319782"/>
                  </a:lnTo>
                  <a:lnTo>
                    <a:pt x="20209" y="363941"/>
                  </a:lnTo>
                  <a:lnTo>
                    <a:pt x="9123" y="409832"/>
                  </a:lnTo>
                  <a:lnTo>
                    <a:pt x="2316" y="457245"/>
                  </a:lnTo>
                  <a:lnTo>
                    <a:pt x="0" y="505967"/>
                  </a:lnTo>
                  <a:lnTo>
                    <a:pt x="2316" y="554690"/>
                  </a:lnTo>
                  <a:lnTo>
                    <a:pt x="9123" y="602103"/>
                  </a:lnTo>
                  <a:lnTo>
                    <a:pt x="20209" y="647994"/>
                  </a:lnTo>
                  <a:lnTo>
                    <a:pt x="35362" y="692153"/>
                  </a:lnTo>
                  <a:lnTo>
                    <a:pt x="54370" y="734366"/>
                  </a:lnTo>
                  <a:lnTo>
                    <a:pt x="77021" y="774421"/>
                  </a:lnTo>
                  <a:lnTo>
                    <a:pt x="103103" y="812106"/>
                  </a:lnTo>
                  <a:lnTo>
                    <a:pt x="132403" y="847209"/>
                  </a:lnTo>
                  <a:lnTo>
                    <a:pt x="164710" y="879518"/>
                  </a:lnTo>
                  <a:lnTo>
                    <a:pt x="199812" y="908821"/>
                  </a:lnTo>
                  <a:lnTo>
                    <a:pt x="237497" y="934905"/>
                  </a:lnTo>
                  <a:lnTo>
                    <a:pt x="277552" y="957558"/>
                  </a:lnTo>
                  <a:lnTo>
                    <a:pt x="319766" y="976568"/>
                  </a:lnTo>
                  <a:lnTo>
                    <a:pt x="363927" y="991723"/>
                  </a:lnTo>
                  <a:lnTo>
                    <a:pt x="409822" y="1002811"/>
                  </a:lnTo>
                  <a:lnTo>
                    <a:pt x="457239" y="1009619"/>
                  </a:lnTo>
                  <a:lnTo>
                    <a:pt x="505968" y="1011936"/>
                  </a:lnTo>
                  <a:lnTo>
                    <a:pt x="554696" y="1009619"/>
                  </a:lnTo>
                  <a:lnTo>
                    <a:pt x="602113" y="1002811"/>
                  </a:lnTo>
                  <a:lnTo>
                    <a:pt x="648008" y="991723"/>
                  </a:lnTo>
                  <a:lnTo>
                    <a:pt x="692169" y="976568"/>
                  </a:lnTo>
                  <a:lnTo>
                    <a:pt x="734383" y="957558"/>
                  </a:lnTo>
                  <a:lnTo>
                    <a:pt x="774438" y="934905"/>
                  </a:lnTo>
                  <a:lnTo>
                    <a:pt x="812123" y="908821"/>
                  </a:lnTo>
                  <a:lnTo>
                    <a:pt x="847225" y="879518"/>
                  </a:lnTo>
                  <a:lnTo>
                    <a:pt x="879532" y="847209"/>
                  </a:lnTo>
                  <a:lnTo>
                    <a:pt x="908832" y="812106"/>
                  </a:lnTo>
                  <a:lnTo>
                    <a:pt x="934914" y="774421"/>
                  </a:lnTo>
                  <a:lnTo>
                    <a:pt x="957565" y="734366"/>
                  </a:lnTo>
                  <a:lnTo>
                    <a:pt x="976573" y="692153"/>
                  </a:lnTo>
                  <a:lnTo>
                    <a:pt x="991726" y="647994"/>
                  </a:lnTo>
                  <a:lnTo>
                    <a:pt x="1002812" y="602103"/>
                  </a:lnTo>
                  <a:lnTo>
                    <a:pt x="1009619" y="554690"/>
                  </a:lnTo>
                  <a:lnTo>
                    <a:pt x="1011936" y="505967"/>
                  </a:lnTo>
                  <a:lnTo>
                    <a:pt x="1009619" y="457245"/>
                  </a:lnTo>
                  <a:lnTo>
                    <a:pt x="1002812" y="409832"/>
                  </a:lnTo>
                  <a:lnTo>
                    <a:pt x="991726" y="363941"/>
                  </a:lnTo>
                  <a:lnTo>
                    <a:pt x="976573" y="319782"/>
                  </a:lnTo>
                  <a:lnTo>
                    <a:pt x="957565" y="277569"/>
                  </a:lnTo>
                  <a:lnTo>
                    <a:pt x="934914" y="237514"/>
                  </a:lnTo>
                  <a:lnTo>
                    <a:pt x="908832" y="199829"/>
                  </a:lnTo>
                  <a:lnTo>
                    <a:pt x="879532" y="164726"/>
                  </a:lnTo>
                  <a:lnTo>
                    <a:pt x="847225" y="132417"/>
                  </a:lnTo>
                  <a:lnTo>
                    <a:pt x="812123" y="103114"/>
                  </a:lnTo>
                  <a:lnTo>
                    <a:pt x="774438" y="77030"/>
                  </a:lnTo>
                  <a:lnTo>
                    <a:pt x="734383" y="54377"/>
                  </a:lnTo>
                  <a:lnTo>
                    <a:pt x="692169" y="35367"/>
                  </a:lnTo>
                  <a:lnTo>
                    <a:pt x="648008" y="20212"/>
                  </a:lnTo>
                  <a:lnTo>
                    <a:pt x="602113" y="9124"/>
                  </a:lnTo>
                  <a:lnTo>
                    <a:pt x="554696" y="2316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8A7A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資料蒐集、統計聲量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68808" y="262127"/>
            <a:ext cx="786765" cy="783590"/>
            <a:chOff x="368808" y="262127"/>
            <a:chExt cx="786765" cy="783590"/>
          </a:xfrm>
        </p:grpSpPr>
        <p:sp>
          <p:nvSpPr>
            <p:cNvPr id="7" name="object 7"/>
            <p:cNvSpPr/>
            <p:nvPr/>
          </p:nvSpPr>
          <p:spPr>
            <a:xfrm>
              <a:off x="368808" y="262127"/>
              <a:ext cx="786765" cy="783590"/>
            </a:xfrm>
            <a:custGeom>
              <a:avLst/>
              <a:gdLst/>
              <a:ahLst/>
              <a:cxnLst/>
              <a:rect l="l" t="t" r="r" b="b"/>
              <a:pathLst>
                <a:path w="786765" h="783590">
                  <a:moveTo>
                    <a:pt x="393192" y="0"/>
                  </a:moveTo>
                  <a:lnTo>
                    <a:pt x="343870" y="3052"/>
                  </a:lnTo>
                  <a:lnTo>
                    <a:pt x="296376" y="11963"/>
                  </a:lnTo>
                  <a:lnTo>
                    <a:pt x="251080" y="26367"/>
                  </a:lnTo>
                  <a:lnTo>
                    <a:pt x="208348" y="45896"/>
                  </a:lnTo>
                  <a:lnTo>
                    <a:pt x="168551" y="70182"/>
                  </a:lnTo>
                  <a:lnTo>
                    <a:pt x="132056" y="98858"/>
                  </a:lnTo>
                  <a:lnTo>
                    <a:pt x="99231" y="131558"/>
                  </a:lnTo>
                  <a:lnTo>
                    <a:pt x="70445" y="167913"/>
                  </a:lnTo>
                  <a:lnTo>
                    <a:pt x="46067" y="207556"/>
                  </a:lnTo>
                  <a:lnTo>
                    <a:pt x="26465" y="250121"/>
                  </a:lnTo>
                  <a:lnTo>
                    <a:pt x="12008" y="295239"/>
                  </a:lnTo>
                  <a:lnTo>
                    <a:pt x="3063" y="342544"/>
                  </a:lnTo>
                  <a:lnTo>
                    <a:pt x="0" y="391668"/>
                  </a:lnTo>
                  <a:lnTo>
                    <a:pt x="3063" y="440791"/>
                  </a:lnTo>
                  <a:lnTo>
                    <a:pt x="12008" y="488096"/>
                  </a:lnTo>
                  <a:lnTo>
                    <a:pt x="26465" y="533214"/>
                  </a:lnTo>
                  <a:lnTo>
                    <a:pt x="46067" y="575779"/>
                  </a:lnTo>
                  <a:lnTo>
                    <a:pt x="70445" y="615422"/>
                  </a:lnTo>
                  <a:lnTo>
                    <a:pt x="99231" y="651777"/>
                  </a:lnTo>
                  <a:lnTo>
                    <a:pt x="132056" y="684477"/>
                  </a:lnTo>
                  <a:lnTo>
                    <a:pt x="168551" y="713153"/>
                  </a:lnTo>
                  <a:lnTo>
                    <a:pt x="208348" y="737439"/>
                  </a:lnTo>
                  <a:lnTo>
                    <a:pt x="251080" y="756968"/>
                  </a:lnTo>
                  <a:lnTo>
                    <a:pt x="296376" y="771372"/>
                  </a:lnTo>
                  <a:lnTo>
                    <a:pt x="343870" y="780283"/>
                  </a:lnTo>
                  <a:lnTo>
                    <a:pt x="393192" y="783336"/>
                  </a:lnTo>
                  <a:lnTo>
                    <a:pt x="442513" y="780283"/>
                  </a:lnTo>
                  <a:lnTo>
                    <a:pt x="490007" y="771372"/>
                  </a:lnTo>
                  <a:lnTo>
                    <a:pt x="535303" y="756968"/>
                  </a:lnTo>
                  <a:lnTo>
                    <a:pt x="578035" y="737439"/>
                  </a:lnTo>
                  <a:lnTo>
                    <a:pt x="617832" y="713153"/>
                  </a:lnTo>
                  <a:lnTo>
                    <a:pt x="654327" y="684477"/>
                  </a:lnTo>
                  <a:lnTo>
                    <a:pt x="687152" y="651777"/>
                  </a:lnTo>
                  <a:lnTo>
                    <a:pt x="715938" y="615422"/>
                  </a:lnTo>
                  <a:lnTo>
                    <a:pt x="740316" y="575779"/>
                  </a:lnTo>
                  <a:lnTo>
                    <a:pt x="759918" y="533214"/>
                  </a:lnTo>
                  <a:lnTo>
                    <a:pt x="774375" y="488096"/>
                  </a:lnTo>
                  <a:lnTo>
                    <a:pt x="783320" y="440791"/>
                  </a:lnTo>
                  <a:lnTo>
                    <a:pt x="786383" y="391668"/>
                  </a:lnTo>
                  <a:lnTo>
                    <a:pt x="783320" y="342544"/>
                  </a:lnTo>
                  <a:lnTo>
                    <a:pt x="774375" y="295239"/>
                  </a:lnTo>
                  <a:lnTo>
                    <a:pt x="759918" y="250121"/>
                  </a:lnTo>
                  <a:lnTo>
                    <a:pt x="740316" y="207556"/>
                  </a:lnTo>
                  <a:lnTo>
                    <a:pt x="715938" y="167913"/>
                  </a:lnTo>
                  <a:lnTo>
                    <a:pt x="687152" y="131558"/>
                  </a:lnTo>
                  <a:lnTo>
                    <a:pt x="654327" y="98858"/>
                  </a:lnTo>
                  <a:lnTo>
                    <a:pt x="617832" y="70182"/>
                  </a:lnTo>
                  <a:lnTo>
                    <a:pt x="578035" y="45896"/>
                  </a:lnTo>
                  <a:lnTo>
                    <a:pt x="535303" y="26367"/>
                  </a:lnTo>
                  <a:lnTo>
                    <a:pt x="490007" y="11963"/>
                  </a:lnTo>
                  <a:lnTo>
                    <a:pt x="442513" y="3052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2485" y="510539"/>
              <a:ext cx="154940" cy="311150"/>
            </a:xfrm>
            <a:custGeom>
              <a:avLst/>
              <a:gdLst/>
              <a:ahLst/>
              <a:cxnLst/>
              <a:rect l="l" t="t" r="r" b="b"/>
              <a:pathLst>
                <a:path w="154940" h="311150">
                  <a:moveTo>
                    <a:pt x="154482" y="261620"/>
                  </a:moveTo>
                  <a:lnTo>
                    <a:pt x="113855" y="261620"/>
                  </a:lnTo>
                  <a:lnTo>
                    <a:pt x="113855" y="49530"/>
                  </a:lnTo>
                  <a:lnTo>
                    <a:pt x="113855" y="0"/>
                  </a:lnTo>
                  <a:lnTo>
                    <a:pt x="0" y="0"/>
                  </a:lnTo>
                  <a:lnTo>
                    <a:pt x="0" y="49530"/>
                  </a:lnTo>
                  <a:lnTo>
                    <a:pt x="45542" y="49530"/>
                  </a:lnTo>
                  <a:lnTo>
                    <a:pt x="45542" y="261620"/>
                  </a:lnTo>
                  <a:lnTo>
                    <a:pt x="2679" y="261620"/>
                  </a:lnTo>
                  <a:lnTo>
                    <a:pt x="2679" y="311150"/>
                  </a:lnTo>
                  <a:lnTo>
                    <a:pt x="154482" y="311150"/>
                  </a:lnTo>
                  <a:lnTo>
                    <a:pt x="154482" y="261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2485" y="510793"/>
              <a:ext cx="154940" cy="310515"/>
            </a:xfrm>
            <a:custGeom>
              <a:avLst/>
              <a:gdLst/>
              <a:ahLst/>
              <a:cxnLst/>
              <a:rect l="l" t="t" r="r" b="b"/>
              <a:pathLst>
                <a:path w="154940" h="310515">
                  <a:moveTo>
                    <a:pt x="0" y="0"/>
                  </a:moveTo>
                  <a:lnTo>
                    <a:pt x="113855" y="0"/>
                  </a:lnTo>
                  <a:lnTo>
                    <a:pt x="113855" y="260730"/>
                  </a:lnTo>
                  <a:lnTo>
                    <a:pt x="154482" y="260730"/>
                  </a:lnTo>
                  <a:lnTo>
                    <a:pt x="154482" y="310514"/>
                  </a:lnTo>
                  <a:lnTo>
                    <a:pt x="2679" y="310514"/>
                  </a:lnTo>
                  <a:lnTo>
                    <a:pt x="2679" y="260730"/>
                  </a:lnTo>
                  <a:lnTo>
                    <a:pt x="45542" y="260730"/>
                  </a:lnTo>
                  <a:lnTo>
                    <a:pt x="45542" y="49783"/>
                  </a:lnTo>
                  <a:lnTo>
                    <a:pt x="0" y="4978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8825" y="1713494"/>
            <a:ext cx="4488815" cy="385349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69900" marR="667385" indent="-457200">
              <a:lnSpc>
                <a:spcPct val="147800"/>
              </a:lnSpc>
              <a:spcBef>
                <a:spcPts val="170"/>
              </a:spcBef>
              <a:buFont typeface="Arial MT"/>
              <a:buChar char="•"/>
              <a:tabLst>
                <a:tab pos="469900" algn="l"/>
              </a:tabLst>
            </a:pPr>
            <a:r>
              <a:rPr sz="2800" b="1" spc="-10" dirty="0">
                <a:latin typeface="Microsoft JhengHei"/>
                <a:cs typeface="Microsoft JhengHei"/>
              </a:rPr>
              <a:t>資料來源: </a:t>
            </a:r>
            <a:r>
              <a:rPr lang="zh-TW" altLang="en-US" sz="2800" b="1" spc="-10" dirty="0">
                <a:latin typeface="Microsoft JhengHei"/>
                <a:cs typeface="Microsoft JhengHei"/>
              </a:rPr>
              <a:t>爬蟲</a:t>
            </a:r>
            <a:r>
              <a:rPr lang="en-US" altLang="zh-TW" sz="2800" b="1" spc="-10" dirty="0">
                <a:latin typeface="Microsoft JhengHei"/>
                <a:cs typeface="Microsoft JhengHei"/>
              </a:rPr>
              <a:t>-</a:t>
            </a:r>
            <a:r>
              <a:rPr sz="2800" b="1" spc="-10" dirty="0" err="1">
                <a:latin typeface="Arial"/>
                <a:cs typeface="Arial"/>
              </a:rPr>
              <a:t>PTT</a:t>
            </a:r>
            <a:r>
              <a:rPr sz="2800" b="1" spc="-25" dirty="0" err="1">
                <a:latin typeface="Microsoft JhengHei"/>
                <a:cs typeface="Microsoft JhengHei"/>
              </a:rPr>
              <a:t>八卦版</a:t>
            </a:r>
            <a:r>
              <a:rPr sz="2800" b="1" spc="-50" dirty="0">
                <a:latin typeface="Microsoft JhengHei"/>
                <a:cs typeface="Microsoft JhengHei"/>
              </a:rPr>
              <a:t> </a:t>
            </a:r>
            <a:r>
              <a:rPr sz="2400" b="1" spc="-10" dirty="0">
                <a:latin typeface="Microsoft JhengHei"/>
                <a:cs typeface="Microsoft JhengHei"/>
              </a:rPr>
              <a:t>(</a:t>
            </a:r>
            <a:r>
              <a:rPr sz="2400" b="1" spc="-10" dirty="0">
                <a:latin typeface="Arial"/>
                <a:cs typeface="Arial"/>
              </a:rPr>
              <a:t>Gossiping</a:t>
            </a:r>
            <a:r>
              <a:rPr sz="2400" b="1" spc="-10" dirty="0">
                <a:latin typeface="Microsoft JhengHei"/>
                <a:cs typeface="Microsoft JhengHei"/>
              </a:rPr>
              <a:t>)</a:t>
            </a:r>
            <a:r>
              <a:rPr sz="2800" b="1" spc="-15" dirty="0">
                <a:latin typeface="Microsoft JhengHei"/>
                <a:cs typeface="Microsoft JhengHei"/>
              </a:rPr>
              <a:t>、政黑板</a:t>
            </a:r>
            <a:r>
              <a:rPr sz="2800" b="1" spc="-50" dirty="0">
                <a:latin typeface="Microsoft JhengHei"/>
                <a:cs typeface="Microsoft JhengHei"/>
              </a:rPr>
              <a:t> </a:t>
            </a:r>
            <a:r>
              <a:rPr sz="2400" b="1" spc="-10" dirty="0">
                <a:latin typeface="Microsoft JhengHei"/>
                <a:cs typeface="Microsoft JhengHei"/>
              </a:rPr>
              <a:t>(</a:t>
            </a:r>
            <a:r>
              <a:rPr sz="2400" b="1" spc="-10" dirty="0">
                <a:latin typeface="Arial"/>
                <a:cs typeface="Arial"/>
              </a:rPr>
              <a:t>HatePolitics</a:t>
            </a:r>
            <a:r>
              <a:rPr sz="2400" b="1" spc="-10" dirty="0">
                <a:latin typeface="Microsoft JhengHei"/>
                <a:cs typeface="Microsoft JhengHei"/>
              </a:rPr>
              <a:t>)</a:t>
            </a:r>
            <a:endParaRPr sz="2400" dirty="0">
              <a:latin typeface="Microsoft JhengHei"/>
              <a:cs typeface="Microsoft JhengHei"/>
            </a:endParaRPr>
          </a:p>
          <a:p>
            <a:pPr marL="469900" marR="5080" indent="-457200">
              <a:lnSpc>
                <a:spcPts val="5040"/>
              </a:lnSpc>
              <a:spcBef>
                <a:spcPts val="365"/>
              </a:spcBef>
              <a:buFont typeface="Arial MT"/>
              <a:buChar char="•"/>
              <a:tabLst>
                <a:tab pos="469900" algn="l"/>
              </a:tabLst>
            </a:pPr>
            <a:r>
              <a:rPr sz="2800" b="1" spc="-10" dirty="0">
                <a:latin typeface="Microsoft JhengHei"/>
                <a:cs typeface="Microsoft JhengHei"/>
              </a:rPr>
              <a:t>時間範圍: </a:t>
            </a:r>
            <a:r>
              <a:rPr sz="2800" b="1" dirty="0">
                <a:latin typeface="Microsoft JhengHei"/>
                <a:cs typeface="Microsoft JhengHei"/>
              </a:rPr>
              <a:t>2022</a:t>
            </a:r>
            <a:r>
              <a:rPr sz="2800" b="1" spc="-30" dirty="0">
                <a:latin typeface="Microsoft JhengHei"/>
                <a:cs typeface="Microsoft JhengHei"/>
              </a:rPr>
              <a:t>整年(到九</a:t>
            </a:r>
            <a:r>
              <a:rPr sz="2800" b="1" spc="-10" dirty="0">
                <a:latin typeface="Microsoft JhengHei"/>
                <a:cs typeface="Microsoft JhengHei"/>
              </a:rPr>
              <a:t>合一大選前)</a:t>
            </a:r>
            <a:endParaRPr sz="2800" dirty="0">
              <a:latin typeface="Microsoft JhengHei"/>
              <a:cs typeface="Microsoft JhengHei"/>
            </a:endParaRPr>
          </a:p>
          <a:p>
            <a:pPr marL="469265" indent="-456565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spc="-10" dirty="0">
                <a:latin typeface="Microsoft JhengHei"/>
                <a:cs typeface="Microsoft JhengHei"/>
              </a:rPr>
              <a:t>關鍵字: 候選人名字</a:t>
            </a:r>
            <a:endParaRPr sz="2800" dirty="0">
              <a:latin typeface="Microsoft JhengHei"/>
              <a:cs typeface="Microsoft JhengHe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4271" y="1767839"/>
            <a:ext cx="6586728" cy="3971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5544" y="201168"/>
            <a:ext cx="6364224" cy="31699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1886" y="220548"/>
            <a:ext cx="4582795" cy="2586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81610" indent="-457834">
              <a:lnSpc>
                <a:spcPct val="1501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</a:tabLst>
            </a:pPr>
            <a:r>
              <a:rPr sz="2800" b="1" spc="-5" dirty="0">
                <a:latin typeface="Microsoft JhengHei"/>
                <a:cs typeface="Microsoft JhengHei"/>
              </a:rPr>
              <a:t>文章包含新聞、回文、討</a:t>
            </a:r>
            <a:r>
              <a:rPr sz="2800" b="1" spc="-25" dirty="0">
                <a:latin typeface="Microsoft JhengHei"/>
                <a:cs typeface="Microsoft JhengHei"/>
              </a:rPr>
              <a:t>論…</a:t>
            </a:r>
            <a:endParaRPr sz="2800">
              <a:latin typeface="Microsoft JhengHei"/>
              <a:cs typeface="Microsoft JhengHei"/>
            </a:endParaRPr>
          </a:p>
          <a:p>
            <a:pPr marL="469900" marR="5080" indent="-457834">
              <a:lnSpc>
                <a:spcPct val="150100"/>
              </a:lnSpc>
              <a:buFont typeface="Arial MT"/>
              <a:buChar char="•"/>
              <a:tabLst>
                <a:tab pos="469900" algn="l"/>
              </a:tabLst>
            </a:pPr>
            <a:r>
              <a:rPr sz="2800" b="1" spc="-20" dirty="0">
                <a:latin typeface="Microsoft JhengHei"/>
                <a:cs typeface="Microsoft JhengHei"/>
              </a:rPr>
              <a:t>聲量計算: 標題或內文包含</a:t>
            </a:r>
            <a:r>
              <a:rPr sz="2800" b="1" spc="-10" dirty="0">
                <a:latin typeface="Microsoft JhengHei"/>
                <a:cs typeface="Microsoft JhengHei"/>
              </a:rPr>
              <a:t>候選人名計算一次</a:t>
            </a:r>
            <a:endParaRPr sz="2800">
              <a:latin typeface="Microsoft JhengHei"/>
              <a:cs typeface="Microsoft Jheng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295" y="3624071"/>
            <a:ext cx="11265408" cy="28254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320165"/>
            <a:chOff x="0" y="0"/>
            <a:chExt cx="12192000" cy="13201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320165"/>
            </a:xfrm>
            <a:custGeom>
              <a:avLst/>
              <a:gdLst/>
              <a:ahLst/>
              <a:cxnLst/>
              <a:rect l="l" t="t" r="r" b="b"/>
              <a:pathLst>
                <a:path w="12192000" h="1320165">
                  <a:moveTo>
                    <a:pt x="12192000" y="0"/>
                  </a:moveTo>
                  <a:lnTo>
                    <a:pt x="0" y="0"/>
                  </a:lnTo>
                  <a:lnTo>
                    <a:pt x="0" y="1319784"/>
                  </a:lnTo>
                  <a:lnTo>
                    <a:pt x="12192000" y="131978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B095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6031" y="152400"/>
              <a:ext cx="1012190" cy="1012190"/>
            </a:xfrm>
            <a:custGeom>
              <a:avLst/>
              <a:gdLst/>
              <a:ahLst/>
              <a:cxnLst/>
              <a:rect l="l" t="t" r="r" b="b"/>
              <a:pathLst>
                <a:path w="1012190" h="1012190">
                  <a:moveTo>
                    <a:pt x="505968" y="0"/>
                  </a:moveTo>
                  <a:lnTo>
                    <a:pt x="457239" y="2316"/>
                  </a:lnTo>
                  <a:lnTo>
                    <a:pt x="409822" y="9124"/>
                  </a:lnTo>
                  <a:lnTo>
                    <a:pt x="363927" y="20212"/>
                  </a:lnTo>
                  <a:lnTo>
                    <a:pt x="319766" y="35367"/>
                  </a:lnTo>
                  <a:lnTo>
                    <a:pt x="277552" y="54377"/>
                  </a:lnTo>
                  <a:lnTo>
                    <a:pt x="237497" y="77030"/>
                  </a:lnTo>
                  <a:lnTo>
                    <a:pt x="199812" y="103114"/>
                  </a:lnTo>
                  <a:lnTo>
                    <a:pt x="164710" y="132417"/>
                  </a:lnTo>
                  <a:lnTo>
                    <a:pt x="132403" y="164726"/>
                  </a:lnTo>
                  <a:lnTo>
                    <a:pt x="103103" y="199829"/>
                  </a:lnTo>
                  <a:lnTo>
                    <a:pt x="77021" y="237514"/>
                  </a:lnTo>
                  <a:lnTo>
                    <a:pt x="54370" y="277569"/>
                  </a:lnTo>
                  <a:lnTo>
                    <a:pt x="35362" y="319782"/>
                  </a:lnTo>
                  <a:lnTo>
                    <a:pt x="20209" y="363941"/>
                  </a:lnTo>
                  <a:lnTo>
                    <a:pt x="9123" y="409832"/>
                  </a:lnTo>
                  <a:lnTo>
                    <a:pt x="2316" y="457245"/>
                  </a:lnTo>
                  <a:lnTo>
                    <a:pt x="0" y="505967"/>
                  </a:lnTo>
                  <a:lnTo>
                    <a:pt x="2316" y="554690"/>
                  </a:lnTo>
                  <a:lnTo>
                    <a:pt x="9123" y="602103"/>
                  </a:lnTo>
                  <a:lnTo>
                    <a:pt x="20209" y="647994"/>
                  </a:lnTo>
                  <a:lnTo>
                    <a:pt x="35362" y="692153"/>
                  </a:lnTo>
                  <a:lnTo>
                    <a:pt x="54370" y="734366"/>
                  </a:lnTo>
                  <a:lnTo>
                    <a:pt x="77021" y="774421"/>
                  </a:lnTo>
                  <a:lnTo>
                    <a:pt x="103103" y="812106"/>
                  </a:lnTo>
                  <a:lnTo>
                    <a:pt x="132403" y="847209"/>
                  </a:lnTo>
                  <a:lnTo>
                    <a:pt x="164710" y="879518"/>
                  </a:lnTo>
                  <a:lnTo>
                    <a:pt x="199812" y="908821"/>
                  </a:lnTo>
                  <a:lnTo>
                    <a:pt x="237497" y="934905"/>
                  </a:lnTo>
                  <a:lnTo>
                    <a:pt x="277552" y="957558"/>
                  </a:lnTo>
                  <a:lnTo>
                    <a:pt x="319766" y="976568"/>
                  </a:lnTo>
                  <a:lnTo>
                    <a:pt x="363927" y="991723"/>
                  </a:lnTo>
                  <a:lnTo>
                    <a:pt x="409822" y="1002811"/>
                  </a:lnTo>
                  <a:lnTo>
                    <a:pt x="457239" y="1009619"/>
                  </a:lnTo>
                  <a:lnTo>
                    <a:pt x="505968" y="1011936"/>
                  </a:lnTo>
                  <a:lnTo>
                    <a:pt x="554696" y="1009619"/>
                  </a:lnTo>
                  <a:lnTo>
                    <a:pt x="602113" y="1002811"/>
                  </a:lnTo>
                  <a:lnTo>
                    <a:pt x="648008" y="991723"/>
                  </a:lnTo>
                  <a:lnTo>
                    <a:pt x="692169" y="976568"/>
                  </a:lnTo>
                  <a:lnTo>
                    <a:pt x="734383" y="957558"/>
                  </a:lnTo>
                  <a:lnTo>
                    <a:pt x="774438" y="934905"/>
                  </a:lnTo>
                  <a:lnTo>
                    <a:pt x="812123" y="908821"/>
                  </a:lnTo>
                  <a:lnTo>
                    <a:pt x="847225" y="879518"/>
                  </a:lnTo>
                  <a:lnTo>
                    <a:pt x="879532" y="847209"/>
                  </a:lnTo>
                  <a:lnTo>
                    <a:pt x="908832" y="812106"/>
                  </a:lnTo>
                  <a:lnTo>
                    <a:pt x="934914" y="774421"/>
                  </a:lnTo>
                  <a:lnTo>
                    <a:pt x="957565" y="734366"/>
                  </a:lnTo>
                  <a:lnTo>
                    <a:pt x="976573" y="692153"/>
                  </a:lnTo>
                  <a:lnTo>
                    <a:pt x="991726" y="647994"/>
                  </a:lnTo>
                  <a:lnTo>
                    <a:pt x="1002812" y="602103"/>
                  </a:lnTo>
                  <a:lnTo>
                    <a:pt x="1009619" y="554690"/>
                  </a:lnTo>
                  <a:lnTo>
                    <a:pt x="1011936" y="505967"/>
                  </a:lnTo>
                  <a:lnTo>
                    <a:pt x="1009619" y="457245"/>
                  </a:lnTo>
                  <a:lnTo>
                    <a:pt x="1002812" y="409832"/>
                  </a:lnTo>
                  <a:lnTo>
                    <a:pt x="991726" y="363941"/>
                  </a:lnTo>
                  <a:lnTo>
                    <a:pt x="976573" y="319782"/>
                  </a:lnTo>
                  <a:lnTo>
                    <a:pt x="957565" y="277569"/>
                  </a:lnTo>
                  <a:lnTo>
                    <a:pt x="934914" y="237514"/>
                  </a:lnTo>
                  <a:lnTo>
                    <a:pt x="908832" y="199829"/>
                  </a:lnTo>
                  <a:lnTo>
                    <a:pt x="879532" y="164726"/>
                  </a:lnTo>
                  <a:lnTo>
                    <a:pt x="847225" y="132417"/>
                  </a:lnTo>
                  <a:lnTo>
                    <a:pt x="812123" y="103114"/>
                  </a:lnTo>
                  <a:lnTo>
                    <a:pt x="774438" y="77030"/>
                  </a:lnTo>
                  <a:lnTo>
                    <a:pt x="734383" y="54377"/>
                  </a:lnTo>
                  <a:lnTo>
                    <a:pt x="692169" y="35367"/>
                  </a:lnTo>
                  <a:lnTo>
                    <a:pt x="648008" y="20212"/>
                  </a:lnTo>
                  <a:lnTo>
                    <a:pt x="602113" y="9124"/>
                  </a:lnTo>
                  <a:lnTo>
                    <a:pt x="554696" y="2316"/>
                  </a:lnTo>
                  <a:lnTo>
                    <a:pt x="505968" y="0"/>
                  </a:lnTo>
                  <a:close/>
                </a:path>
              </a:pathLst>
            </a:custGeom>
            <a:solidFill>
              <a:srgbClr val="8A7A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斷詞、關鍵字視覺化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68808" y="259079"/>
            <a:ext cx="786765" cy="786765"/>
            <a:chOff x="368808" y="259079"/>
            <a:chExt cx="786765" cy="786765"/>
          </a:xfrm>
        </p:grpSpPr>
        <p:sp>
          <p:nvSpPr>
            <p:cNvPr id="7" name="object 7"/>
            <p:cNvSpPr/>
            <p:nvPr/>
          </p:nvSpPr>
          <p:spPr>
            <a:xfrm>
              <a:off x="368808" y="259079"/>
              <a:ext cx="786765" cy="786765"/>
            </a:xfrm>
            <a:custGeom>
              <a:avLst/>
              <a:gdLst/>
              <a:ahLst/>
              <a:cxnLst/>
              <a:rect l="l" t="t" r="r" b="b"/>
              <a:pathLst>
                <a:path w="786765" h="786765">
                  <a:moveTo>
                    <a:pt x="393192" y="0"/>
                  </a:moveTo>
                  <a:lnTo>
                    <a:pt x="343870" y="3063"/>
                  </a:lnTo>
                  <a:lnTo>
                    <a:pt x="296376" y="12007"/>
                  </a:lnTo>
                  <a:lnTo>
                    <a:pt x="251080" y="26464"/>
                  </a:lnTo>
                  <a:lnTo>
                    <a:pt x="208348" y="46065"/>
                  </a:lnTo>
                  <a:lnTo>
                    <a:pt x="168551" y="70442"/>
                  </a:lnTo>
                  <a:lnTo>
                    <a:pt x="132056" y="99227"/>
                  </a:lnTo>
                  <a:lnTo>
                    <a:pt x="99231" y="132051"/>
                  </a:lnTo>
                  <a:lnTo>
                    <a:pt x="70445" y="168545"/>
                  </a:lnTo>
                  <a:lnTo>
                    <a:pt x="46067" y="208343"/>
                  </a:lnTo>
                  <a:lnTo>
                    <a:pt x="26465" y="251075"/>
                  </a:lnTo>
                  <a:lnTo>
                    <a:pt x="12008" y="296372"/>
                  </a:lnTo>
                  <a:lnTo>
                    <a:pt x="3063" y="343867"/>
                  </a:lnTo>
                  <a:lnTo>
                    <a:pt x="0" y="393192"/>
                  </a:lnTo>
                  <a:lnTo>
                    <a:pt x="3063" y="442516"/>
                  </a:lnTo>
                  <a:lnTo>
                    <a:pt x="12008" y="490011"/>
                  </a:lnTo>
                  <a:lnTo>
                    <a:pt x="26465" y="535308"/>
                  </a:lnTo>
                  <a:lnTo>
                    <a:pt x="46067" y="578040"/>
                  </a:lnTo>
                  <a:lnTo>
                    <a:pt x="70445" y="617838"/>
                  </a:lnTo>
                  <a:lnTo>
                    <a:pt x="99231" y="654332"/>
                  </a:lnTo>
                  <a:lnTo>
                    <a:pt x="132056" y="687156"/>
                  </a:lnTo>
                  <a:lnTo>
                    <a:pt x="168551" y="715941"/>
                  </a:lnTo>
                  <a:lnTo>
                    <a:pt x="208348" y="740318"/>
                  </a:lnTo>
                  <a:lnTo>
                    <a:pt x="251080" y="759919"/>
                  </a:lnTo>
                  <a:lnTo>
                    <a:pt x="296376" y="774376"/>
                  </a:lnTo>
                  <a:lnTo>
                    <a:pt x="343870" y="783320"/>
                  </a:lnTo>
                  <a:lnTo>
                    <a:pt x="393192" y="786384"/>
                  </a:lnTo>
                  <a:lnTo>
                    <a:pt x="442513" y="783320"/>
                  </a:lnTo>
                  <a:lnTo>
                    <a:pt x="490007" y="774376"/>
                  </a:lnTo>
                  <a:lnTo>
                    <a:pt x="535303" y="759919"/>
                  </a:lnTo>
                  <a:lnTo>
                    <a:pt x="578035" y="740318"/>
                  </a:lnTo>
                  <a:lnTo>
                    <a:pt x="617832" y="715941"/>
                  </a:lnTo>
                  <a:lnTo>
                    <a:pt x="654327" y="687156"/>
                  </a:lnTo>
                  <a:lnTo>
                    <a:pt x="687152" y="654332"/>
                  </a:lnTo>
                  <a:lnTo>
                    <a:pt x="715938" y="617838"/>
                  </a:lnTo>
                  <a:lnTo>
                    <a:pt x="740316" y="578040"/>
                  </a:lnTo>
                  <a:lnTo>
                    <a:pt x="759918" y="535308"/>
                  </a:lnTo>
                  <a:lnTo>
                    <a:pt x="774375" y="490011"/>
                  </a:lnTo>
                  <a:lnTo>
                    <a:pt x="783320" y="442516"/>
                  </a:lnTo>
                  <a:lnTo>
                    <a:pt x="786383" y="393192"/>
                  </a:lnTo>
                  <a:lnTo>
                    <a:pt x="783320" y="343867"/>
                  </a:lnTo>
                  <a:lnTo>
                    <a:pt x="774375" y="296372"/>
                  </a:lnTo>
                  <a:lnTo>
                    <a:pt x="759918" y="251075"/>
                  </a:lnTo>
                  <a:lnTo>
                    <a:pt x="740316" y="208343"/>
                  </a:lnTo>
                  <a:lnTo>
                    <a:pt x="715938" y="168545"/>
                  </a:lnTo>
                  <a:lnTo>
                    <a:pt x="687152" y="132051"/>
                  </a:lnTo>
                  <a:lnTo>
                    <a:pt x="654327" y="99227"/>
                  </a:lnTo>
                  <a:lnTo>
                    <a:pt x="617832" y="70442"/>
                  </a:lnTo>
                  <a:lnTo>
                    <a:pt x="578035" y="46065"/>
                  </a:lnTo>
                  <a:lnTo>
                    <a:pt x="535303" y="26464"/>
                  </a:lnTo>
                  <a:lnTo>
                    <a:pt x="490007" y="12007"/>
                  </a:lnTo>
                  <a:lnTo>
                    <a:pt x="442513" y="3063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5027" y="503300"/>
              <a:ext cx="201930" cy="316230"/>
            </a:xfrm>
            <a:custGeom>
              <a:avLst/>
              <a:gdLst/>
              <a:ahLst/>
              <a:cxnLst/>
              <a:rect l="l" t="t" r="r" b="b"/>
              <a:pathLst>
                <a:path w="201930" h="316230">
                  <a:moveTo>
                    <a:pt x="104025" y="0"/>
                  </a:moveTo>
                  <a:lnTo>
                    <a:pt x="65772" y="5679"/>
                  </a:lnTo>
                  <a:lnTo>
                    <a:pt x="24936" y="32662"/>
                  </a:lnTo>
                  <a:lnTo>
                    <a:pt x="7588" y="71564"/>
                  </a:lnTo>
                  <a:lnTo>
                    <a:pt x="4241" y="110871"/>
                  </a:lnTo>
                  <a:lnTo>
                    <a:pt x="61163" y="113537"/>
                  </a:lnTo>
                  <a:lnTo>
                    <a:pt x="62304" y="97488"/>
                  </a:lnTo>
                  <a:lnTo>
                    <a:pt x="64376" y="83820"/>
                  </a:lnTo>
                  <a:lnTo>
                    <a:pt x="90013" y="49339"/>
                  </a:lnTo>
                  <a:lnTo>
                    <a:pt x="98666" y="48387"/>
                  </a:lnTo>
                  <a:lnTo>
                    <a:pt x="107149" y="48387"/>
                  </a:lnTo>
                  <a:lnTo>
                    <a:pt x="114223" y="51435"/>
                  </a:lnTo>
                  <a:lnTo>
                    <a:pt x="125539" y="63881"/>
                  </a:lnTo>
                  <a:lnTo>
                    <a:pt x="128358" y="71627"/>
                  </a:lnTo>
                  <a:lnTo>
                    <a:pt x="128358" y="81152"/>
                  </a:lnTo>
                  <a:lnTo>
                    <a:pt x="109940" y="124410"/>
                  </a:lnTo>
                  <a:lnTo>
                    <a:pt x="57560" y="175813"/>
                  </a:lnTo>
                  <a:lnTo>
                    <a:pt x="46296" y="187563"/>
                  </a:lnTo>
                  <a:lnTo>
                    <a:pt x="21239" y="220120"/>
                  </a:lnTo>
                  <a:lnTo>
                    <a:pt x="3702" y="265164"/>
                  </a:lnTo>
                  <a:lnTo>
                    <a:pt x="0" y="315849"/>
                  </a:lnTo>
                  <a:lnTo>
                    <a:pt x="198907" y="315849"/>
                  </a:lnTo>
                  <a:lnTo>
                    <a:pt x="201587" y="225678"/>
                  </a:lnTo>
                  <a:lnTo>
                    <a:pt x="151803" y="225678"/>
                  </a:lnTo>
                  <a:lnTo>
                    <a:pt x="151803" y="266064"/>
                  </a:lnTo>
                  <a:lnTo>
                    <a:pt x="61163" y="266064"/>
                  </a:lnTo>
                  <a:lnTo>
                    <a:pt x="82334" y="222805"/>
                  </a:lnTo>
                  <a:lnTo>
                    <a:pt x="144319" y="172344"/>
                  </a:lnTo>
                  <a:lnTo>
                    <a:pt x="155797" y="163591"/>
                  </a:lnTo>
                  <a:lnTo>
                    <a:pt x="187326" y="129893"/>
                  </a:lnTo>
                  <a:lnTo>
                    <a:pt x="199136" y="85725"/>
                  </a:lnTo>
                  <a:lnTo>
                    <a:pt x="197552" y="68123"/>
                  </a:lnTo>
                  <a:lnTo>
                    <a:pt x="173786" y="24511"/>
                  </a:lnTo>
                  <a:lnTo>
                    <a:pt x="125044" y="1525"/>
                  </a:lnTo>
                  <a:lnTo>
                    <a:pt x="104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027" y="503300"/>
              <a:ext cx="201930" cy="316230"/>
            </a:xfrm>
            <a:custGeom>
              <a:avLst/>
              <a:gdLst/>
              <a:ahLst/>
              <a:cxnLst/>
              <a:rect l="l" t="t" r="r" b="b"/>
              <a:pathLst>
                <a:path w="201930" h="316230">
                  <a:moveTo>
                    <a:pt x="104025" y="0"/>
                  </a:moveTo>
                  <a:lnTo>
                    <a:pt x="143678" y="6111"/>
                  </a:lnTo>
                  <a:lnTo>
                    <a:pt x="184878" y="37540"/>
                  </a:lnTo>
                  <a:lnTo>
                    <a:pt x="199136" y="85725"/>
                  </a:lnTo>
                  <a:lnTo>
                    <a:pt x="198653" y="95345"/>
                  </a:lnTo>
                  <a:lnTo>
                    <a:pt x="182722" y="137223"/>
                  </a:lnTo>
                  <a:lnTo>
                    <a:pt x="144319" y="172344"/>
                  </a:lnTo>
                  <a:lnTo>
                    <a:pt x="130594" y="182372"/>
                  </a:lnTo>
                  <a:lnTo>
                    <a:pt x="110348" y="197469"/>
                  </a:lnTo>
                  <a:lnTo>
                    <a:pt x="74561" y="233045"/>
                  </a:lnTo>
                  <a:lnTo>
                    <a:pt x="61163" y="266064"/>
                  </a:lnTo>
                  <a:lnTo>
                    <a:pt x="151803" y="266064"/>
                  </a:lnTo>
                  <a:lnTo>
                    <a:pt x="151803" y="225678"/>
                  </a:lnTo>
                  <a:lnTo>
                    <a:pt x="201587" y="225678"/>
                  </a:lnTo>
                  <a:lnTo>
                    <a:pt x="198907" y="315849"/>
                  </a:lnTo>
                  <a:lnTo>
                    <a:pt x="0" y="315849"/>
                  </a:lnTo>
                  <a:lnTo>
                    <a:pt x="3702" y="265164"/>
                  </a:lnTo>
                  <a:lnTo>
                    <a:pt x="21239" y="220120"/>
                  </a:lnTo>
                  <a:lnTo>
                    <a:pt x="46296" y="187563"/>
                  </a:lnTo>
                  <a:lnTo>
                    <a:pt x="86552" y="148361"/>
                  </a:lnTo>
                  <a:lnTo>
                    <a:pt x="99760" y="135302"/>
                  </a:lnTo>
                  <a:lnTo>
                    <a:pt x="125541" y="99425"/>
                  </a:lnTo>
                  <a:lnTo>
                    <a:pt x="128358" y="81152"/>
                  </a:lnTo>
                  <a:lnTo>
                    <a:pt x="128358" y="71627"/>
                  </a:lnTo>
                  <a:lnTo>
                    <a:pt x="125539" y="63881"/>
                  </a:lnTo>
                  <a:lnTo>
                    <a:pt x="119875" y="57658"/>
                  </a:lnTo>
                  <a:lnTo>
                    <a:pt x="114223" y="51435"/>
                  </a:lnTo>
                  <a:lnTo>
                    <a:pt x="107149" y="48387"/>
                  </a:lnTo>
                  <a:lnTo>
                    <a:pt x="98666" y="48387"/>
                  </a:lnTo>
                  <a:lnTo>
                    <a:pt x="67381" y="72532"/>
                  </a:lnTo>
                  <a:lnTo>
                    <a:pt x="61163" y="113537"/>
                  </a:lnTo>
                  <a:lnTo>
                    <a:pt x="4241" y="110871"/>
                  </a:lnTo>
                  <a:lnTo>
                    <a:pt x="7588" y="71564"/>
                  </a:lnTo>
                  <a:lnTo>
                    <a:pt x="24936" y="32662"/>
                  </a:lnTo>
                  <a:lnTo>
                    <a:pt x="65772" y="5679"/>
                  </a:lnTo>
                  <a:lnTo>
                    <a:pt x="90771" y="623"/>
                  </a:lnTo>
                  <a:lnTo>
                    <a:pt x="104025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7852" y="1373580"/>
            <a:ext cx="5470525" cy="450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>
              <a:lnSpc>
                <a:spcPct val="1501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dirty="0">
                <a:latin typeface="Microsoft JhengHei"/>
                <a:cs typeface="Microsoft JhengHei"/>
              </a:rPr>
              <a:t>新聞標題</a:t>
            </a:r>
            <a:r>
              <a:rPr sz="2800" b="1" spc="-15" dirty="0">
                <a:latin typeface="Arial"/>
                <a:cs typeface="Arial"/>
              </a:rPr>
              <a:t>: </a:t>
            </a:r>
            <a:r>
              <a:rPr sz="2800" b="1" spc="-5" dirty="0">
                <a:latin typeface="Microsoft JhengHei"/>
                <a:cs typeface="Microsoft JhengHei"/>
              </a:rPr>
              <a:t>使用</a:t>
            </a:r>
            <a:r>
              <a:rPr sz="2800" b="1" spc="-10" dirty="0">
                <a:latin typeface="Arial"/>
                <a:cs typeface="Arial"/>
              </a:rPr>
              <a:t>CKIP</a:t>
            </a:r>
            <a:r>
              <a:rPr sz="2800" b="1" spc="-10" dirty="0">
                <a:latin typeface="Microsoft JhengHei"/>
                <a:cs typeface="Microsoft JhengHei"/>
              </a:rPr>
              <a:t>進行斷詞和</a:t>
            </a:r>
            <a:r>
              <a:rPr sz="2800" b="1" spc="-15" dirty="0">
                <a:latin typeface="Microsoft JhengHei"/>
                <a:cs typeface="Microsoft JhengHei"/>
              </a:rPr>
              <a:t>詞性標記</a:t>
            </a:r>
            <a:endParaRPr sz="2800">
              <a:latin typeface="Microsoft JhengHei"/>
              <a:cs typeface="Microsoft JhengHei"/>
            </a:endParaRPr>
          </a:p>
          <a:p>
            <a:pPr marL="469265" indent="-456565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dirty="0">
                <a:latin typeface="Microsoft JhengHei"/>
                <a:cs typeface="Microsoft JhengHei"/>
              </a:rPr>
              <a:t>篩選出詞性是</a:t>
            </a:r>
            <a:r>
              <a:rPr sz="2800" b="1" spc="-15" dirty="0">
                <a:latin typeface="Arial"/>
                <a:cs typeface="Arial"/>
              </a:rPr>
              <a:t>N</a:t>
            </a:r>
            <a:r>
              <a:rPr sz="2800" b="1" dirty="0">
                <a:latin typeface="Microsoft JhengHei"/>
                <a:cs typeface="Microsoft JhengHei"/>
              </a:rPr>
              <a:t>和</a:t>
            </a:r>
            <a:r>
              <a:rPr sz="2800" b="1" spc="-10" dirty="0">
                <a:latin typeface="Arial"/>
                <a:cs typeface="Arial"/>
              </a:rPr>
              <a:t>V</a:t>
            </a:r>
            <a:r>
              <a:rPr sz="2800" b="1" spc="-20" dirty="0">
                <a:latin typeface="Microsoft JhengHei"/>
                <a:cs typeface="Microsoft JhengHei"/>
              </a:rPr>
              <a:t>的詞彙</a:t>
            </a:r>
            <a:endParaRPr sz="2800">
              <a:latin typeface="Microsoft JhengHei"/>
              <a:cs typeface="Microsoft JhengHei"/>
            </a:endParaRPr>
          </a:p>
          <a:p>
            <a:pPr marL="469265" marR="6350" indent="-457200">
              <a:lnSpc>
                <a:spcPts val="5040"/>
              </a:lnSpc>
              <a:spcBef>
                <a:spcPts val="45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spc="-15" dirty="0">
                <a:latin typeface="Microsoft JhengHei"/>
                <a:cs typeface="Microsoft JhengHei"/>
              </a:rPr>
              <a:t>刪去本身候選人名字、數字、代</a:t>
            </a:r>
            <a:r>
              <a:rPr sz="2800" b="1" spc="-10" dirty="0">
                <a:latin typeface="Microsoft JhengHei"/>
                <a:cs typeface="Microsoft JhengHei"/>
              </a:rPr>
              <a:t>名詞等，繪製文字雲</a:t>
            </a:r>
            <a:endParaRPr sz="2800">
              <a:latin typeface="Microsoft JhengHei"/>
              <a:cs typeface="Microsoft JhengHei"/>
            </a:endParaRPr>
          </a:p>
          <a:p>
            <a:pPr marL="469265" marR="314325" indent="-457200">
              <a:lnSpc>
                <a:spcPts val="504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b="1" dirty="0">
                <a:latin typeface="Microsoft JhengHei"/>
                <a:cs typeface="Microsoft JhengHei"/>
              </a:rPr>
              <a:t>篩選出詞頻高於</a:t>
            </a:r>
            <a:r>
              <a:rPr sz="2800" b="1" spc="-30" dirty="0">
                <a:latin typeface="Arial"/>
                <a:cs typeface="Arial"/>
              </a:rPr>
              <a:t>30</a:t>
            </a:r>
            <a:r>
              <a:rPr sz="2800" b="1" spc="-10" dirty="0">
                <a:latin typeface="Microsoft JhengHei"/>
                <a:cs typeface="Microsoft JhengHei"/>
              </a:rPr>
              <a:t>的詞彙，繪製社群網絡圖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88905" y="4828794"/>
            <a:ext cx="17240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5" dirty="0">
                <a:latin typeface="Microsoft JhengHei"/>
                <a:cs typeface="Microsoft JhengHei"/>
              </a:rPr>
              <a:t>(陳時中文字雲)</a:t>
            </a:r>
            <a:endParaRPr sz="2000">
              <a:latin typeface="Microsoft JhengHei"/>
              <a:cs typeface="Microsoft JhengHe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2576" y="1627632"/>
            <a:ext cx="5852160" cy="29992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07" y="1926335"/>
            <a:ext cx="5818632" cy="29992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04973" y="5021326"/>
            <a:ext cx="17240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5" dirty="0">
                <a:latin typeface="Microsoft JhengHei"/>
                <a:cs typeface="Microsoft JhengHei"/>
              </a:rPr>
              <a:t>(蔣萬安文字雲)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9831" y="5021326"/>
            <a:ext cx="17240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5" dirty="0">
                <a:latin typeface="Microsoft JhengHei"/>
                <a:cs typeface="Microsoft JhengHei"/>
              </a:rPr>
              <a:t>(黃珊珊文字雲)</a:t>
            </a:r>
            <a:endParaRPr sz="2000">
              <a:latin typeface="Microsoft JhengHei"/>
              <a:cs typeface="Microsoft JhengHe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3159" y="1926335"/>
            <a:ext cx="5818632" cy="29992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7792" y="1039367"/>
            <a:ext cx="6876415" cy="4779645"/>
            <a:chOff x="2657792" y="1039367"/>
            <a:chExt cx="6876415" cy="4779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6999" y="1039367"/>
              <a:ext cx="6858000" cy="47792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66999" y="1091183"/>
              <a:ext cx="6858000" cy="4511040"/>
            </a:xfrm>
            <a:custGeom>
              <a:avLst/>
              <a:gdLst/>
              <a:ahLst/>
              <a:cxnLst/>
              <a:rect l="l" t="t" r="r" b="b"/>
              <a:pathLst>
                <a:path w="6858000" h="4511040">
                  <a:moveTo>
                    <a:pt x="1706879" y="961643"/>
                  </a:moveTo>
                  <a:lnTo>
                    <a:pt x="1711264" y="888221"/>
                  </a:lnTo>
                  <a:lnTo>
                    <a:pt x="1724205" y="816302"/>
                  </a:lnTo>
                  <a:lnTo>
                    <a:pt x="1745388" y="746088"/>
                  </a:lnTo>
                  <a:lnTo>
                    <a:pt x="1774495" y="677777"/>
                  </a:lnTo>
                  <a:lnTo>
                    <a:pt x="1811211" y="611568"/>
                  </a:lnTo>
                  <a:lnTo>
                    <a:pt x="1832323" y="579315"/>
                  </a:lnTo>
                  <a:lnTo>
                    <a:pt x="1855219" y="547661"/>
                  </a:lnTo>
                  <a:lnTo>
                    <a:pt x="1879859" y="516633"/>
                  </a:lnTo>
                  <a:lnTo>
                    <a:pt x="1906204" y="486255"/>
                  </a:lnTo>
                  <a:lnTo>
                    <a:pt x="1934213" y="456552"/>
                  </a:lnTo>
                  <a:lnTo>
                    <a:pt x="1963848" y="427549"/>
                  </a:lnTo>
                  <a:lnTo>
                    <a:pt x="1995068" y="399270"/>
                  </a:lnTo>
                  <a:lnTo>
                    <a:pt x="2027835" y="371741"/>
                  </a:lnTo>
                  <a:lnTo>
                    <a:pt x="2062109" y="344987"/>
                  </a:lnTo>
                  <a:lnTo>
                    <a:pt x="2097850" y="319032"/>
                  </a:lnTo>
                  <a:lnTo>
                    <a:pt x="2135018" y="293902"/>
                  </a:lnTo>
                  <a:lnTo>
                    <a:pt x="2173575" y="269621"/>
                  </a:lnTo>
                  <a:lnTo>
                    <a:pt x="2213481" y="246214"/>
                  </a:lnTo>
                  <a:lnTo>
                    <a:pt x="2254696" y="223706"/>
                  </a:lnTo>
                  <a:lnTo>
                    <a:pt x="2297180" y="202122"/>
                  </a:lnTo>
                  <a:lnTo>
                    <a:pt x="2340894" y="181487"/>
                  </a:lnTo>
                  <a:lnTo>
                    <a:pt x="2385799" y="161826"/>
                  </a:lnTo>
                  <a:lnTo>
                    <a:pt x="2431855" y="143164"/>
                  </a:lnTo>
                  <a:lnTo>
                    <a:pt x="2479022" y="125525"/>
                  </a:lnTo>
                  <a:lnTo>
                    <a:pt x="2527261" y="108934"/>
                  </a:lnTo>
                  <a:lnTo>
                    <a:pt x="2576533" y="93417"/>
                  </a:lnTo>
                  <a:lnTo>
                    <a:pt x="2626797" y="78999"/>
                  </a:lnTo>
                  <a:lnTo>
                    <a:pt x="2678015" y="65703"/>
                  </a:lnTo>
                  <a:lnTo>
                    <a:pt x="2730147" y="53556"/>
                  </a:lnTo>
                  <a:lnTo>
                    <a:pt x="2783152" y="42581"/>
                  </a:lnTo>
                  <a:lnTo>
                    <a:pt x="2836993" y="32804"/>
                  </a:lnTo>
                  <a:lnTo>
                    <a:pt x="2891629" y="24250"/>
                  </a:lnTo>
                  <a:lnTo>
                    <a:pt x="2947020" y="16944"/>
                  </a:lnTo>
                  <a:lnTo>
                    <a:pt x="3003127" y="10910"/>
                  </a:lnTo>
                  <a:lnTo>
                    <a:pt x="3059911" y="6174"/>
                  </a:lnTo>
                  <a:lnTo>
                    <a:pt x="3117332" y="2760"/>
                  </a:lnTo>
                  <a:lnTo>
                    <a:pt x="3175351" y="694"/>
                  </a:lnTo>
                  <a:lnTo>
                    <a:pt x="3233928" y="0"/>
                  </a:lnTo>
                  <a:lnTo>
                    <a:pt x="3292504" y="694"/>
                  </a:lnTo>
                  <a:lnTo>
                    <a:pt x="3350523" y="2760"/>
                  </a:lnTo>
                  <a:lnTo>
                    <a:pt x="3407944" y="6174"/>
                  </a:lnTo>
                  <a:lnTo>
                    <a:pt x="3464728" y="10910"/>
                  </a:lnTo>
                  <a:lnTo>
                    <a:pt x="3520835" y="16944"/>
                  </a:lnTo>
                  <a:lnTo>
                    <a:pt x="3576226" y="24250"/>
                  </a:lnTo>
                  <a:lnTo>
                    <a:pt x="3630862" y="32804"/>
                  </a:lnTo>
                  <a:lnTo>
                    <a:pt x="3684703" y="42581"/>
                  </a:lnTo>
                  <a:lnTo>
                    <a:pt x="3737708" y="53556"/>
                  </a:lnTo>
                  <a:lnTo>
                    <a:pt x="3789840" y="65703"/>
                  </a:lnTo>
                  <a:lnTo>
                    <a:pt x="3841058" y="78999"/>
                  </a:lnTo>
                  <a:lnTo>
                    <a:pt x="3891322" y="93417"/>
                  </a:lnTo>
                  <a:lnTo>
                    <a:pt x="3940594" y="108934"/>
                  </a:lnTo>
                  <a:lnTo>
                    <a:pt x="3988833" y="125525"/>
                  </a:lnTo>
                  <a:lnTo>
                    <a:pt x="4036000" y="143164"/>
                  </a:lnTo>
                  <a:lnTo>
                    <a:pt x="4082056" y="161826"/>
                  </a:lnTo>
                  <a:lnTo>
                    <a:pt x="4126961" y="181487"/>
                  </a:lnTo>
                  <a:lnTo>
                    <a:pt x="4170675" y="202122"/>
                  </a:lnTo>
                  <a:lnTo>
                    <a:pt x="4213159" y="223706"/>
                  </a:lnTo>
                  <a:lnTo>
                    <a:pt x="4254374" y="246214"/>
                  </a:lnTo>
                  <a:lnTo>
                    <a:pt x="4294280" y="269621"/>
                  </a:lnTo>
                  <a:lnTo>
                    <a:pt x="4332837" y="293902"/>
                  </a:lnTo>
                  <a:lnTo>
                    <a:pt x="4370005" y="319032"/>
                  </a:lnTo>
                  <a:lnTo>
                    <a:pt x="4405746" y="344987"/>
                  </a:lnTo>
                  <a:lnTo>
                    <a:pt x="4440020" y="371741"/>
                  </a:lnTo>
                  <a:lnTo>
                    <a:pt x="4472787" y="399270"/>
                  </a:lnTo>
                  <a:lnTo>
                    <a:pt x="4504007" y="427549"/>
                  </a:lnTo>
                  <a:lnTo>
                    <a:pt x="4533642" y="456552"/>
                  </a:lnTo>
                  <a:lnTo>
                    <a:pt x="4561651" y="486255"/>
                  </a:lnTo>
                  <a:lnTo>
                    <a:pt x="4587996" y="516633"/>
                  </a:lnTo>
                  <a:lnTo>
                    <a:pt x="4612636" y="547661"/>
                  </a:lnTo>
                  <a:lnTo>
                    <a:pt x="4635532" y="579315"/>
                  </a:lnTo>
                  <a:lnTo>
                    <a:pt x="4656644" y="611568"/>
                  </a:lnTo>
                  <a:lnTo>
                    <a:pt x="4693360" y="677777"/>
                  </a:lnTo>
                  <a:lnTo>
                    <a:pt x="4722467" y="746088"/>
                  </a:lnTo>
                  <a:lnTo>
                    <a:pt x="4743650" y="816302"/>
                  </a:lnTo>
                  <a:lnTo>
                    <a:pt x="4756591" y="888221"/>
                  </a:lnTo>
                  <a:lnTo>
                    <a:pt x="4760976" y="961643"/>
                  </a:lnTo>
                  <a:lnTo>
                    <a:pt x="4759873" y="998531"/>
                  </a:lnTo>
                  <a:lnTo>
                    <a:pt x="4751171" y="1071226"/>
                  </a:lnTo>
                  <a:lnTo>
                    <a:pt x="4734069" y="1142317"/>
                  </a:lnTo>
                  <a:lnTo>
                    <a:pt x="4708884" y="1211605"/>
                  </a:lnTo>
                  <a:lnTo>
                    <a:pt x="4675933" y="1278889"/>
                  </a:lnTo>
                  <a:lnTo>
                    <a:pt x="4635532" y="1343972"/>
                  </a:lnTo>
                  <a:lnTo>
                    <a:pt x="4612636" y="1375626"/>
                  </a:lnTo>
                  <a:lnTo>
                    <a:pt x="4587996" y="1406654"/>
                  </a:lnTo>
                  <a:lnTo>
                    <a:pt x="4561651" y="1437032"/>
                  </a:lnTo>
                  <a:lnTo>
                    <a:pt x="4533642" y="1466735"/>
                  </a:lnTo>
                  <a:lnTo>
                    <a:pt x="4504007" y="1495738"/>
                  </a:lnTo>
                  <a:lnTo>
                    <a:pt x="4472787" y="1524017"/>
                  </a:lnTo>
                  <a:lnTo>
                    <a:pt x="4440020" y="1551546"/>
                  </a:lnTo>
                  <a:lnTo>
                    <a:pt x="4405746" y="1578300"/>
                  </a:lnTo>
                  <a:lnTo>
                    <a:pt x="4370005" y="1604255"/>
                  </a:lnTo>
                  <a:lnTo>
                    <a:pt x="4332837" y="1629385"/>
                  </a:lnTo>
                  <a:lnTo>
                    <a:pt x="4294280" y="1653666"/>
                  </a:lnTo>
                  <a:lnTo>
                    <a:pt x="4254374" y="1677073"/>
                  </a:lnTo>
                  <a:lnTo>
                    <a:pt x="4213159" y="1699581"/>
                  </a:lnTo>
                  <a:lnTo>
                    <a:pt x="4170675" y="1721165"/>
                  </a:lnTo>
                  <a:lnTo>
                    <a:pt x="4126961" y="1741800"/>
                  </a:lnTo>
                  <a:lnTo>
                    <a:pt x="4082056" y="1761461"/>
                  </a:lnTo>
                  <a:lnTo>
                    <a:pt x="4036000" y="1780123"/>
                  </a:lnTo>
                  <a:lnTo>
                    <a:pt x="3988833" y="1797762"/>
                  </a:lnTo>
                  <a:lnTo>
                    <a:pt x="3940594" y="1814353"/>
                  </a:lnTo>
                  <a:lnTo>
                    <a:pt x="3891322" y="1829870"/>
                  </a:lnTo>
                  <a:lnTo>
                    <a:pt x="3841058" y="1844288"/>
                  </a:lnTo>
                  <a:lnTo>
                    <a:pt x="3789840" y="1857584"/>
                  </a:lnTo>
                  <a:lnTo>
                    <a:pt x="3737708" y="1869731"/>
                  </a:lnTo>
                  <a:lnTo>
                    <a:pt x="3684703" y="1880706"/>
                  </a:lnTo>
                  <a:lnTo>
                    <a:pt x="3630862" y="1890483"/>
                  </a:lnTo>
                  <a:lnTo>
                    <a:pt x="3576226" y="1899037"/>
                  </a:lnTo>
                  <a:lnTo>
                    <a:pt x="3520835" y="1906343"/>
                  </a:lnTo>
                  <a:lnTo>
                    <a:pt x="3464728" y="1912377"/>
                  </a:lnTo>
                  <a:lnTo>
                    <a:pt x="3407944" y="1917113"/>
                  </a:lnTo>
                  <a:lnTo>
                    <a:pt x="3350523" y="1920527"/>
                  </a:lnTo>
                  <a:lnTo>
                    <a:pt x="3292504" y="1922593"/>
                  </a:lnTo>
                  <a:lnTo>
                    <a:pt x="3233928" y="1923288"/>
                  </a:lnTo>
                  <a:lnTo>
                    <a:pt x="3175351" y="1922593"/>
                  </a:lnTo>
                  <a:lnTo>
                    <a:pt x="3117332" y="1920527"/>
                  </a:lnTo>
                  <a:lnTo>
                    <a:pt x="3059911" y="1917113"/>
                  </a:lnTo>
                  <a:lnTo>
                    <a:pt x="3003127" y="1912377"/>
                  </a:lnTo>
                  <a:lnTo>
                    <a:pt x="2947020" y="1906343"/>
                  </a:lnTo>
                  <a:lnTo>
                    <a:pt x="2891629" y="1899037"/>
                  </a:lnTo>
                  <a:lnTo>
                    <a:pt x="2836993" y="1890483"/>
                  </a:lnTo>
                  <a:lnTo>
                    <a:pt x="2783152" y="1880706"/>
                  </a:lnTo>
                  <a:lnTo>
                    <a:pt x="2730147" y="1869731"/>
                  </a:lnTo>
                  <a:lnTo>
                    <a:pt x="2678015" y="1857584"/>
                  </a:lnTo>
                  <a:lnTo>
                    <a:pt x="2626797" y="1844288"/>
                  </a:lnTo>
                  <a:lnTo>
                    <a:pt x="2576533" y="1829870"/>
                  </a:lnTo>
                  <a:lnTo>
                    <a:pt x="2527261" y="1814353"/>
                  </a:lnTo>
                  <a:lnTo>
                    <a:pt x="2479022" y="1797762"/>
                  </a:lnTo>
                  <a:lnTo>
                    <a:pt x="2431855" y="1780123"/>
                  </a:lnTo>
                  <a:lnTo>
                    <a:pt x="2385799" y="1761461"/>
                  </a:lnTo>
                  <a:lnTo>
                    <a:pt x="2340894" y="1741800"/>
                  </a:lnTo>
                  <a:lnTo>
                    <a:pt x="2297180" y="1721165"/>
                  </a:lnTo>
                  <a:lnTo>
                    <a:pt x="2254696" y="1699581"/>
                  </a:lnTo>
                  <a:lnTo>
                    <a:pt x="2213481" y="1677073"/>
                  </a:lnTo>
                  <a:lnTo>
                    <a:pt x="2173575" y="1653666"/>
                  </a:lnTo>
                  <a:lnTo>
                    <a:pt x="2135018" y="1629385"/>
                  </a:lnTo>
                  <a:lnTo>
                    <a:pt x="2097850" y="1604255"/>
                  </a:lnTo>
                  <a:lnTo>
                    <a:pt x="2062109" y="1578300"/>
                  </a:lnTo>
                  <a:lnTo>
                    <a:pt x="2027835" y="1551546"/>
                  </a:lnTo>
                  <a:lnTo>
                    <a:pt x="1995068" y="1524017"/>
                  </a:lnTo>
                  <a:lnTo>
                    <a:pt x="1963848" y="1495738"/>
                  </a:lnTo>
                  <a:lnTo>
                    <a:pt x="1934213" y="1466735"/>
                  </a:lnTo>
                  <a:lnTo>
                    <a:pt x="1906204" y="1437032"/>
                  </a:lnTo>
                  <a:lnTo>
                    <a:pt x="1879859" y="1406654"/>
                  </a:lnTo>
                  <a:lnTo>
                    <a:pt x="1855219" y="1375626"/>
                  </a:lnTo>
                  <a:lnTo>
                    <a:pt x="1832323" y="1343972"/>
                  </a:lnTo>
                  <a:lnTo>
                    <a:pt x="1811211" y="1311719"/>
                  </a:lnTo>
                  <a:lnTo>
                    <a:pt x="1774495" y="1245510"/>
                  </a:lnTo>
                  <a:lnTo>
                    <a:pt x="1745388" y="1177199"/>
                  </a:lnTo>
                  <a:lnTo>
                    <a:pt x="1724205" y="1106985"/>
                  </a:lnTo>
                  <a:lnTo>
                    <a:pt x="1711264" y="1035066"/>
                  </a:lnTo>
                  <a:lnTo>
                    <a:pt x="1706879" y="961643"/>
                  </a:lnTo>
                  <a:close/>
                </a:path>
                <a:path w="6858000" h="4511040">
                  <a:moveTo>
                    <a:pt x="0" y="3849624"/>
                  </a:moveTo>
                  <a:lnTo>
                    <a:pt x="6278" y="3778890"/>
                  </a:lnTo>
                  <a:lnTo>
                    <a:pt x="24678" y="3710360"/>
                  </a:lnTo>
                  <a:lnTo>
                    <a:pt x="54547" y="3644432"/>
                  </a:lnTo>
                  <a:lnTo>
                    <a:pt x="95231" y="3581501"/>
                  </a:lnTo>
                  <a:lnTo>
                    <a:pt x="119425" y="3551283"/>
                  </a:lnTo>
                  <a:lnTo>
                    <a:pt x="146078" y="3521963"/>
                  </a:lnTo>
                  <a:lnTo>
                    <a:pt x="175108" y="3493591"/>
                  </a:lnTo>
                  <a:lnTo>
                    <a:pt x="206434" y="3466216"/>
                  </a:lnTo>
                  <a:lnTo>
                    <a:pt x="239975" y="3439887"/>
                  </a:lnTo>
                  <a:lnTo>
                    <a:pt x="275648" y="3414654"/>
                  </a:lnTo>
                  <a:lnTo>
                    <a:pt x="313372" y="3390566"/>
                  </a:lnTo>
                  <a:lnTo>
                    <a:pt x="353065" y="3367674"/>
                  </a:lnTo>
                  <a:lnTo>
                    <a:pt x="394646" y="3346026"/>
                  </a:lnTo>
                  <a:lnTo>
                    <a:pt x="438034" y="3325672"/>
                  </a:lnTo>
                  <a:lnTo>
                    <a:pt x="483145" y="3306662"/>
                  </a:lnTo>
                  <a:lnTo>
                    <a:pt x="529900" y="3289045"/>
                  </a:lnTo>
                  <a:lnTo>
                    <a:pt x="578216" y="3272871"/>
                  </a:lnTo>
                  <a:lnTo>
                    <a:pt x="628011" y="3258190"/>
                  </a:lnTo>
                  <a:lnTo>
                    <a:pt x="679205" y="3245050"/>
                  </a:lnTo>
                  <a:lnTo>
                    <a:pt x="731715" y="3233501"/>
                  </a:lnTo>
                  <a:lnTo>
                    <a:pt x="785459" y="3223593"/>
                  </a:lnTo>
                  <a:lnTo>
                    <a:pt x="840357" y="3215375"/>
                  </a:lnTo>
                  <a:lnTo>
                    <a:pt x="896326" y="3208898"/>
                  </a:lnTo>
                  <a:lnTo>
                    <a:pt x="953286" y="3204210"/>
                  </a:lnTo>
                  <a:lnTo>
                    <a:pt x="1011153" y="3201360"/>
                  </a:lnTo>
                  <a:lnTo>
                    <a:pt x="1069848" y="3200399"/>
                  </a:lnTo>
                  <a:lnTo>
                    <a:pt x="1128542" y="3201360"/>
                  </a:lnTo>
                  <a:lnTo>
                    <a:pt x="1186409" y="3204209"/>
                  </a:lnTo>
                  <a:lnTo>
                    <a:pt x="1243369" y="3208898"/>
                  </a:lnTo>
                  <a:lnTo>
                    <a:pt x="1299338" y="3215375"/>
                  </a:lnTo>
                  <a:lnTo>
                    <a:pt x="1354236" y="3223593"/>
                  </a:lnTo>
                  <a:lnTo>
                    <a:pt x="1407980" y="3233501"/>
                  </a:lnTo>
                  <a:lnTo>
                    <a:pt x="1460490" y="3245050"/>
                  </a:lnTo>
                  <a:lnTo>
                    <a:pt x="1511684" y="3258190"/>
                  </a:lnTo>
                  <a:lnTo>
                    <a:pt x="1561479" y="3272871"/>
                  </a:lnTo>
                  <a:lnTo>
                    <a:pt x="1609795" y="3289045"/>
                  </a:lnTo>
                  <a:lnTo>
                    <a:pt x="1656550" y="3306662"/>
                  </a:lnTo>
                  <a:lnTo>
                    <a:pt x="1701661" y="3325672"/>
                  </a:lnTo>
                  <a:lnTo>
                    <a:pt x="1745049" y="3346026"/>
                  </a:lnTo>
                  <a:lnTo>
                    <a:pt x="1786630" y="3367674"/>
                  </a:lnTo>
                  <a:lnTo>
                    <a:pt x="1826323" y="3390566"/>
                  </a:lnTo>
                  <a:lnTo>
                    <a:pt x="1864047" y="3414654"/>
                  </a:lnTo>
                  <a:lnTo>
                    <a:pt x="1899720" y="3439887"/>
                  </a:lnTo>
                  <a:lnTo>
                    <a:pt x="1933261" y="3466216"/>
                  </a:lnTo>
                  <a:lnTo>
                    <a:pt x="1964587" y="3493591"/>
                  </a:lnTo>
                  <a:lnTo>
                    <a:pt x="1993617" y="3521963"/>
                  </a:lnTo>
                  <a:lnTo>
                    <a:pt x="2020270" y="3551283"/>
                  </a:lnTo>
                  <a:lnTo>
                    <a:pt x="2044464" y="3581501"/>
                  </a:lnTo>
                  <a:lnTo>
                    <a:pt x="2085148" y="3644432"/>
                  </a:lnTo>
                  <a:lnTo>
                    <a:pt x="2115017" y="3710360"/>
                  </a:lnTo>
                  <a:lnTo>
                    <a:pt x="2133417" y="3778890"/>
                  </a:lnTo>
                  <a:lnTo>
                    <a:pt x="2139696" y="3849624"/>
                  </a:lnTo>
                  <a:lnTo>
                    <a:pt x="2138112" y="3885241"/>
                  </a:lnTo>
                  <a:lnTo>
                    <a:pt x="2125691" y="3954922"/>
                  </a:lnTo>
                  <a:lnTo>
                    <a:pt x="2101476" y="4022201"/>
                  </a:lnTo>
                  <a:lnTo>
                    <a:pt x="2066118" y="4086680"/>
                  </a:lnTo>
                  <a:lnTo>
                    <a:pt x="2020270" y="4147964"/>
                  </a:lnTo>
                  <a:lnTo>
                    <a:pt x="1993617" y="4177284"/>
                  </a:lnTo>
                  <a:lnTo>
                    <a:pt x="1964587" y="4205656"/>
                  </a:lnTo>
                  <a:lnTo>
                    <a:pt x="1933261" y="4233031"/>
                  </a:lnTo>
                  <a:lnTo>
                    <a:pt x="1899720" y="4259360"/>
                  </a:lnTo>
                  <a:lnTo>
                    <a:pt x="1864047" y="4284593"/>
                  </a:lnTo>
                  <a:lnTo>
                    <a:pt x="1826323" y="4308681"/>
                  </a:lnTo>
                  <a:lnTo>
                    <a:pt x="1786630" y="4331573"/>
                  </a:lnTo>
                  <a:lnTo>
                    <a:pt x="1745049" y="4353221"/>
                  </a:lnTo>
                  <a:lnTo>
                    <a:pt x="1701661" y="4373575"/>
                  </a:lnTo>
                  <a:lnTo>
                    <a:pt x="1656550" y="4392585"/>
                  </a:lnTo>
                  <a:lnTo>
                    <a:pt x="1609795" y="4410202"/>
                  </a:lnTo>
                  <a:lnTo>
                    <a:pt x="1561479" y="4426376"/>
                  </a:lnTo>
                  <a:lnTo>
                    <a:pt x="1511684" y="4441057"/>
                  </a:lnTo>
                  <a:lnTo>
                    <a:pt x="1460490" y="4454197"/>
                  </a:lnTo>
                  <a:lnTo>
                    <a:pt x="1407980" y="4465746"/>
                  </a:lnTo>
                  <a:lnTo>
                    <a:pt x="1354236" y="4475654"/>
                  </a:lnTo>
                  <a:lnTo>
                    <a:pt x="1299338" y="4483872"/>
                  </a:lnTo>
                  <a:lnTo>
                    <a:pt x="1243369" y="4490349"/>
                  </a:lnTo>
                  <a:lnTo>
                    <a:pt x="1186409" y="4495038"/>
                  </a:lnTo>
                  <a:lnTo>
                    <a:pt x="1128542" y="4497887"/>
                  </a:lnTo>
                  <a:lnTo>
                    <a:pt x="1069848" y="4498848"/>
                  </a:lnTo>
                  <a:lnTo>
                    <a:pt x="1011153" y="4497887"/>
                  </a:lnTo>
                  <a:lnTo>
                    <a:pt x="953286" y="4495038"/>
                  </a:lnTo>
                  <a:lnTo>
                    <a:pt x="896326" y="4490349"/>
                  </a:lnTo>
                  <a:lnTo>
                    <a:pt x="840357" y="4483872"/>
                  </a:lnTo>
                  <a:lnTo>
                    <a:pt x="785459" y="4475654"/>
                  </a:lnTo>
                  <a:lnTo>
                    <a:pt x="731715" y="4465746"/>
                  </a:lnTo>
                  <a:lnTo>
                    <a:pt x="679205" y="4454197"/>
                  </a:lnTo>
                  <a:lnTo>
                    <a:pt x="628011" y="4441057"/>
                  </a:lnTo>
                  <a:lnTo>
                    <a:pt x="578216" y="4426376"/>
                  </a:lnTo>
                  <a:lnTo>
                    <a:pt x="529900" y="4410202"/>
                  </a:lnTo>
                  <a:lnTo>
                    <a:pt x="483145" y="4392585"/>
                  </a:lnTo>
                  <a:lnTo>
                    <a:pt x="438034" y="4373575"/>
                  </a:lnTo>
                  <a:lnTo>
                    <a:pt x="394646" y="4353221"/>
                  </a:lnTo>
                  <a:lnTo>
                    <a:pt x="353065" y="4331573"/>
                  </a:lnTo>
                  <a:lnTo>
                    <a:pt x="313372" y="4308681"/>
                  </a:lnTo>
                  <a:lnTo>
                    <a:pt x="275648" y="4284593"/>
                  </a:lnTo>
                  <a:lnTo>
                    <a:pt x="239975" y="4259360"/>
                  </a:lnTo>
                  <a:lnTo>
                    <a:pt x="206434" y="4233031"/>
                  </a:lnTo>
                  <a:lnTo>
                    <a:pt x="175108" y="4205656"/>
                  </a:lnTo>
                  <a:lnTo>
                    <a:pt x="146078" y="4177283"/>
                  </a:lnTo>
                  <a:lnTo>
                    <a:pt x="119425" y="4147964"/>
                  </a:lnTo>
                  <a:lnTo>
                    <a:pt x="95231" y="4117746"/>
                  </a:lnTo>
                  <a:lnTo>
                    <a:pt x="54547" y="4054815"/>
                  </a:lnTo>
                  <a:lnTo>
                    <a:pt x="24678" y="3988887"/>
                  </a:lnTo>
                  <a:lnTo>
                    <a:pt x="6278" y="3920357"/>
                  </a:lnTo>
                  <a:lnTo>
                    <a:pt x="0" y="3849624"/>
                  </a:lnTo>
                  <a:close/>
                </a:path>
                <a:path w="6858000" h="4511040">
                  <a:moveTo>
                    <a:pt x="4535424" y="3790188"/>
                  </a:moveTo>
                  <a:lnTo>
                    <a:pt x="4541064" y="3718684"/>
                  </a:lnTo>
                  <a:lnTo>
                    <a:pt x="4557631" y="3649173"/>
                  </a:lnTo>
                  <a:lnTo>
                    <a:pt x="4584592" y="3581985"/>
                  </a:lnTo>
                  <a:lnTo>
                    <a:pt x="4621415" y="3517451"/>
                  </a:lnTo>
                  <a:lnTo>
                    <a:pt x="4643358" y="3486282"/>
                  </a:lnTo>
                  <a:lnTo>
                    <a:pt x="4667568" y="3455900"/>
                  </a:lnTo>
                  <a:lnTo>
                    <a:pt x="4693976" y="3426347"/>
                  </a:lnTo>
                  <a:lnTo>
                    <a:pt x="4722517" y="3397663"/>
                  </a:lnTo>
                  <a:lnTo>
                    <a:pt x="4753125" y="3369891"/>
                  </a:lnTo>
                  <a:lnTo>
                    <a:pt x="4785732" y="3343070"/>
                  </a:lnTo>
                  <a:lnTo>
                    <a:pt x="4820272" y="3317244"/>
                  </a:lnTo>
                  <a:lnTo>
                    <a:pt x="4856679" y="3292452"/>
                  </a:lnTo>
                  <a:lnTo>
                    <a:pt x="4894886" y="3268736"/>
                  </a:lnTo>
                  <a:lnTo>
                    <a:pt x="4934826" y="3246138"/>
                  </a:lnTo>
                  <a:lnTo>
                    <a:pt x="4976433" y="3224699"/>
                  </a:lnTo>
                  <a:lnTo>
                    <a:pt x="5019641" y="3204460"/>
                  </a:lnTo>
                  <a:lnTo>
                    <a:pt x="5064383" y="3185462"/>
                  </a:lnTo>
                  <a:lnTo>
                    <a:pt x="5110592" y="3167746"/>
                  </a:lnTo>
                  <a:lnTo>
                    <a:pt x="5158202" y="3151355"/>
                  </a:lnTo>
                  <a:lnTo>
                    <a:pt x="5207147" y="3136329"/>
                  </a:lnTo>
                  <a:lnTo>
                    <a:pt x="5257359" y="3122709"/>
                  </a:lnTo>
                  <a:lnTo>
                    <a:pt x="5308772" y="3110536"/>
                  </a:lnTo>
                  <a:lnTo>
                    <a:pt x="5361320" y="3099853"/>
                  </a:lnTo>
                  <a:lnTo>
                    <a:pt x="5414937" y="3090700"/>
                  </a:lnTo>
                  <a:lnTo>
                    <a:pt x="5469555" y="3083119"/>
                  </a:lnTo>
                  <a:lnTo>
                    <a:pt x="5525107" y="3077151"/>
                  </a:lnTo>
                  <a:lnTo>
                    <a:pt x="5581529" y="3072836"/>
                  </a:lnTo>
                  <a:lnTo>
                    <a:pt x="5638753" y="3070218"/>
                  </a:lnTo>
                  <a:lnTo>
                    <a:pt x="5696711" y="3069335"/>
                  </a:lnTo>
                  <a:lnTo>
                    <a:pt x="5754670" y="3070218"/>
                  </a:lnTo>
                  <a:lnTo>
                    <a:pt x="5811894" y="3072836"/>
                  </a:lnTo>
                  <a:lnTo>
                    <a:pt x="5868316" y="3077151"/>
                  </a:lnTo>
                  <a:lnTo>
                    <a:pt x="5923868" y="3083119"/>
                  </a:lnTo>
                  <a:lnTo>
                    <a:pt x="5978486" y="3090700"/>
                  </a:lnTo>
                  <a:lnTo>
                    <a:pt x="6032103" y="3099853"/>
                  </a:lnTo>
                  <a:lnTo>
                    <a:pt x="6084651" y="3110536"/>
                  </a:lnTo>
                  <a:lnTo>
                    <a:pt x="6136064" y="3122709"/>
                  </a:lnTo>
                  <a:lnTo>
                    <a:pt x="6186276" y="3136329"/>
                  </a:lnTo>
                  <a:lnTo>
                    <a:pt x="6235221" y="3151355"/>
                  </a:lnTo>
                  <a:lnTo>
                    <a:pt x="6282831" y="3167746"/>
                  </a:lnTo>
                  <a:lnTo>
                    <a:pt x="6329040" y="3185462"/>
                  </a:lnTo>
                  <a:lnTo>
                    <a:pt x="6373782" y="3204460"/>
                  </a:lnTo>
                  <a:lnTo>
                    <a:pt x="6416990" y="3224699"/>
                  </a:lnTo>
                  <a:lnTo>
                    <a:pt x="6458597" y="3246138"/>
                  </a:lnTo>
                  <a:lnTo>
                    <a:pt x="6498537" y="3268736"/>
                  </a:lnTo>
                  <a:lnTo>
                    <a:pt x="6536744" y="3292452"/>
                  </a:lnTo>
                  <a:lnTo>
                    <a:pt x="6573151" y="3317244"/>
                  </a:lnTo>
                  <a:lnTo>
                    <a:pt x="6607691" y="3343070"/>
                  </a:lnTo>
                  <a:lnTo>
                    <a:pt x="6640298" y="3369891"/>
                  </a:lnTo>
                  <a:lnTo>
                    <a:pt x="6670906" y="3397663"/>
                  </a:lnTo>
                  <a:lnTo>
                    <a:pt x="6699447" y="3426347"/>
                  </a:lnTo>
                  <a:lnTo>
                    <a:pt x="6725855" y="3455900"/>
                  </a:lnTo>
                  <a:lnTo>
                    <a:pt x="6750065" y="3486282"/>
                  </a:lnTo>
                  <a:lnTo>
                    <a:pt x="6772008" y="3517451"/>
                  </a:lnTo>
                  <a:lnTo>
                    <a:pt x="6808831" y="3581985"/>
                  </a:lnTo>
                  <a:lnTo>
                    <a:pt x="6835792" y="3649173"/>
                  </a:lnTo>
                  <a:lnTo>
                    <a:pt x="6852359" y="3718684"/>
                  </a:lnTo>
                  <a:lnTo>
                    <a:pt x="6858000" y="3790188"/>
                  </a:lnTo>
                  <a:lnTo>
                    <a:pt x="6856578" y="3826168"/>
                  </a:lnTo>
                  <a:lnTo>
                    <a:pt x="6845408" y="3896716"/>
                  </a:lnTo>
                  <a:lnTo>
                    <a:pt x="6823577" y="3965107"/>
                  </a:lnTo>
                  <a:lnTo>
                    <a:pt x="6791619" y="4031009"/>
                  </a:lnTo>
                  <a:lnTo>
                    <a:pt x="6750065" y="4094093"/>
                  </a:lnTo>
                  <a:lnTo>
                    <a:pt x="6725855" y="4124475"/>
                  </a:lnTo>
                  <a:lnTo>
                    <a:pt x="6699447" y="4154028"/>
                  </a:lnTo>
                  <a:lnTo>
                    <a:pt x="6670906" y="4182712"/>
                  </a:lnTo>
                  <a:lnTo>
                    <a:pt x="6640298" y="4210484"/>
                  </a:lnTo>
                  <a:lnTo>
                    <a:pt x="6607691" y="4237305"/>
                  </a:lnTo>
                  <a:lnTo>
                    <a:pt x="6573151" y="4263131"/>
                  </a:lnTo>
                  <a:lnTo>
                    <a:pt x="6536744" y="4287923"/>
                  </a:lnTo>
                  <a:lnTo>
                    <a:pt x="6498537" y="4311639"/>
                  </a:lnTo>
                  <a:lnTo>
                    <a:pt x="6458597" y="4334237"/>
                  </a:lnTo>
                  <a:lnTo>
                    <a:pt x="6416990" y="4355676"/>
                  </a:lnTo>
                  <a:lnTo>
                    <a:pt x="6373782" y="4375915"/>
                  </a:lnTo>
                  <a:lnTo>
                    <a:pt x="6329040" y="4394913"/>
                  </a:lnTo>
                  <a:lnTo>
                    <a:pt x="6282831" y="4412629"/>
                  </a:lnTo>
                  <a:lnTo>
                    <a:pt x="6235221" y="4429020"/>
                  </a:lnTo>
                  <a:lnTo>
                    <a:pt x="6186276" y="4444046"/>
                  </a:lnTo>
                  <a:lnTo>
                    <a:pt x="6136064" y="4457666"/>
                  </a:lnTo>
                  <a:lnTo>
                    <a:pt x="6084651" y="4469839"/>
                  </a:lnTo>
                  <a:lnTo>
                    <a:pt x="6032103" y="4480522"/>
                  </a:lnTo>
                  <a:lnTo>
                    <a:pt x="5978486" y="4489675"/>
                  </a:lnTo>
                  <a:lnTo>
                    <a:pt x="5923868" y="4497256"/>
                  </a:lnTo>
                  <a:lnTo>
                    <a:pt x="5868316" y="4503224"/>
                  </a:lnTo>
                  <a:lnTo>
                    <a:pt x="5811894" y="4507539"/>
                  </a:lnTo>
                  <a:lnTo>
                    <a:pt x="5754670" y="4510157"/>
                  </a:lnTo>
                  <a:lnTo>
                    <a:pt x="5696711" y="4511040"/>
                  </a:lnTo>
                  <a:lnTo>
                    <a:pt x="5638753" y="4510157"/>
                  </a:lnTo>
                  <a:lnTo>
                    <a:pt x="5581529" y="4507539"/>
                  </a:lnTo>
                  <a:lnTo>
                    <a:pt x="5525107" y="4503224"/>
                  </a:lnTo>
                  <a:lnTo>
                    <a:pt x="5469555" y="4497256"/>
                  </a:lnTo>
                  <a:lnTo>
                    <a:pt x="5414937" y="4489675"/>
                  </a:lnTo>
                  <a:lnTo>
                    <a:pt x="5361320" y="4480522"/>
                  </a:lnTo>
                  <a:lnTo>
                    <a:pt x="5308772" y="4469839"/>
                  </a:lnTo>
                  <a:lnTo>
                    <a:pt x="5257359" y="4457666"/>
                  </a:lnTo>
                  <a:lnTo>
                    <a:pt x="5207147" y="4444046"/>
                  </a:lnTo>
                  <a:lnTo>
                    <a:pt x="5158202" y="4429020"/>
                  </a:lnTo>
                  <a:lnTo>
                    <a:pt x="5110592" y="4412629"/>
                  </a:lnTo>
                  <a:lnTo>
                    <a:pt x="5064383" y="4394913"/>
                  </a:lnTo>
                  <a:lnTo>
                    <a:pt x="5019641" y="4375915"/>
                  </a:lnTo>
                  <a:lnTo>
                    <a:pt x="4976433" y="4355676"/>
                  </a:lnTo>
                  <a:lnTo>
                    <a:pt x="4934826" y="4334237"/>
                  </a:lnTo>
                  <a:lnTo>
                    <a:pt x="4894886" y="4311639"/>
                  </a:lnTo>
                  <a:lnTo>
                    <a:pt x="4856679" y="4287923"/>
                  </a:lnTo>
                  <a:lnTo>
                    <a:pt x="4820272" y="4263131"/>
                  </a:lnTo>
                  <a:lnTo>
                    <a:pt x="4785732" y="4237305"/>
                  </a:lnTo>
                  <a:lnTo>
                    <a:pt x="4753125" y="4210484"/>
                  </a:lnTo>
                  <a:lnTo>
                    <a:pt x="4722517" y="4182712"/>
                  </a:lnTo>
                  <a:lnTo>
                    <a:pt x="4693976" y="4154028"/>
                  </a:lnTo>
                  <a:lnTo>
                    <a:pt x="4667568" y="4124475"/>
                  </a:lnTo>
                  <a:lnTo>
                    <a:pt x="4643358" y="4094093"/>
                  </a:lnTo>
                  <a:lnTo>
                    <a:pt x="4621415" y="4062924"/>
                  </a:lnTo>
                  <a:lnTo>
                    <a:pt x="4584592" y="3998390"/>
                  </a:lnTo>
                  <a:lnTo>
                    <a:pt x="4557631" y="3931202"/>
                  </a:lnTo>
                  <a:lnTo>
                    <a:pt x="4541064" y="3861691"/>
                  </a:lnTo>
                  <a:lnTo>
                    <a:pt x="4535424" y="3790188"/>
                  </a:lnTo>
                  <a:close/>
                </a:path>
              </a:pathLst>
            </a:custGeom>
            <a:ln w="182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54239" y="1284731"/>
              <a:ext cx="513715" cy="342900"/>
            </a:xfrm>
            <a:custGeom>
              <a:avLst/>
              <a:gdLst/>
              <a:ahLst/>
              <a:cxnLst/>
              <a:rect l="l" t="t" r="r" b="b"/>
              <a:pathLst>
                <a:path w="513715" h="342900">
                  <a:moveTo>
                    <a:pt x="42671" y="268858"/>
                  </a:moveTo>
                  <a:lnTo>
                    <a:pt x="0" y="342645"/>
                  </a:lnTo>
                  <a:lnTo>
                    <a:pt x="84581" y="332485"/>
                  </a:lnTo>
                  <a:lnTo>
                    <a:pt x="73288" y="315340"/>
                  </a:lnTo>
                  <a:lnTo>
                    <a:pt x="58038" y="315340"/>
                  </a:lnTo>
                  <a:lnTo>
                    <a:pt x="48005" y="300100"/>
                  </a:lnTo>
                  <a:lnTo>
                    <a:pt x="58633" y="293091"/>
                  </a:lnTo>
                  <a:lnTo>
                    <a:pt x="42671" y="268858"/>
                  </a:lnTo>
                  <a:close/>
                </a:path>
                <a:path w="513715" h="342900">
                  <a:moveTo>
                    <a:pt x="58633" y="293091"/>
                  </a:moveTo>
                  <a:lnTo>
                    <a:pt x="48005" y="300100"/>
                  </a:lnTo>
                  <a:lnTo>
                    <a:pt x="58038" y="315340"/>
                  </a:lnTo>
                  <a:lnTo>
                    <a:pt x="68671" y="308330"/>
                  </a:lnTo>
                  <a:lnTo>
                    <a:pt x="58633" y="293091"/>
                  </a:lnTo>
                  <a:close/>
                </a:path>
                <a:path w="513715" h="342900">
                  <a:moveTo>
                    <a:pt x="68671" y="308330"/>
                  </a:moveTo>
                  <a:lnTo>
                    <a:pt x="58038" y="315340"/>
                  </a:lnTo>
                  <a:lnTo>
                    <a:pt x="73288" y="315340"/>
                  </a:lnTo>
                  <a:lnTo>
                    <a:pt x="68671" y="308330"/>
                  </a:lnTo>
                  <a:close/>
                </a:path>
                <a:path w="513715" h="342900">
                  <a:moveTo>
                    <a:pt x="503046" y="0"/>
                  </a:moveTo>
                  <a:lnTo>
                    <a:pt x="58633" y="293091"/>
                  </a:lnTo>
                  <a:lnTo>
                    <a:pt x="68671" y="308330"/>
                  </a:lnTo>
                  <a:lnTo>
                    <a:pt x="513206" y="15239"/>
                  </a:lnTo>
                  <a:lnTo>
                    <a:pt x="5030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53553" y="1119631"/>
            <a:ext cx="1037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solidFill>
                  <a:srgbClr val="FF0000"/>
                </a:solidFill>
              </a:rPr>
              <a:t>差集詞彙</a:t>
            </a:r>
            <a:endParaRPr sz="2000"/>
          </a:p>
        </p:txBody>
      </p:sp>
      <p:grpSp>
        <p:nvGrpSpPr>
          <p:cNvPr id="7" name="object 7"/>
          <p:cNvGrpSpPr/>
          <p:nvPr/>
        </p:nvGrpSpPr>
        <p:grpSpPr>
          <a:xfrm>
            <a:off x="4319015" y="3005327"/>
            <a:ext cx="3714115" cy="2024380"/>
            <a:chOff x="4319015" y="3005327"/>
            <a:chExt cx="3714115" cy="2024380"/>
          </a:xfrm>
        </p:grpSpPr>
        <p:sp>
          <p:nvSpPr>
            <p:cNvPr id="8" name="object 8"/>
            <p:cNvSpPr/>
            <p:nvPr/>
          </p:nvSpPr>
          <p:spPr>
            <a:xfrm>
              <a:off x="4328159" y="3014471"/>
              <a:ext cx="3276600" cy="2005964"/>
            </a:xfrm>
            <a:custGeom>
              <a:avLst/>
              <a:gdLst/>
              <a:ahLst/>
              <a:cxnLst/>
              <a:rect l="l" t="t" r="r" b="b"/>
              <a:pathLst>
                <a:path w="3276600" h="2005964">
                  <a:moveTo>
                    <a:pt x="0" y="1002791"/>
                  </a:moveTo>
                  <a:lnTo>
                    <a:pt x="4113" y="931174"/>
                  </a:lnTo>
                  <a:lnTo>
                    <a:pt x="16270" y="860916"/>
                  </a:lnTo>
                  <a:lnTo>
                    <a:pt x="36192" y="792186"/>
                  </a:lnTo>
                  <a:lnTo>
                    <a:pt x="63602" y="725156"/>
                  </a:lnTo>
                  <a:lnTo>
                    <a:pt x="98223" y="659994"/>
                  </a:lnTo>
                  <a:lnTo>
                    <a:pt x="139777" y="596870"/>
                  </a:lnTo>
                  <a:lnTo>
                    <a:pt x="163068" y="566126"/>
                  </a:lnTo>
                  <a:lnTo>
                    <a:pt x="187988" y="535954"/>
                  </a:lnTo>
                  <a:lnTo>
                    <a:pt x="214502" y="506377"/>
                  </a:lnTo>
                  <a:lnTo>
                    <a:pt x="242577" y="477416"/>
                  </a:lnTo>
                  <a:lnTo>
                    <a:pt x="272177" y="449091"/>
                  </a:lnTo>
                  <a:lnTo>
                    <a:pt x="303268" y="421425"/>
                  </a:lnTo>
                  <a:lnTo>
                    <a:pt x="335815" y="394437"/>
                  </a:lnTo>
                  <a:lnTo>
                    <a:pt x="369783" y="368150"/>
                  </a:lnTo>
                  <a:lnTo>
                    <a:pt x="405138" y="342584"/>
                  </a:lnTo>
                  <a:lnTo>
                    <a:pt x="441845" y="317762"/>
                  </a:lnTo>
                  <a:lnTo>
                    <a:pt x="479869" y="293703"/>
                  </a:lnTo>
                  <a:lnTo>
                    <a:pt x="519176" y="270429"/>
                  </a:lnTo>
                  <a:lnTo>
                    <a:pt x="559731" y="247962"/>
                  </a:lnTo>
                  <a:lnTo>
                    <a:pt x="601500" y="226323"/>
                  </a:lnTo>
                  <a:lnTo>
                    <a:pt x="644447" y="205532"/>
                  </a:lnTo>
                  <a:lnTo>
                    <a:pt x="688538" y="185612"/>
                  </a:lnTo>
                  <a:lnTo>
                    <a:pt x="733739" y="166583"/>
                  </a:lnTo>
                  <a:lnTo>
                    <a:pt x="780015" y="148466"/>
                  </a:lnTo>
                  <a:lnTo>
                    <a:pt x="827330" y="131283"/>
                  </a:lnTo>
                  <a:lnTo>
                    <a:pt x="875651" y="115055"/>
                  </a:lnTo>
                  <a:lnTo>
                    <a:pt x="924943" y="99803"/>
                  </a:lnTo>
                  <a:lnTo>
                    <a:pt x="975170" y="85548"/>
                  </a:lnTo>
                  <a:lnTo>
                    <a:pt x="1026300" y="72312"/>
                  </a:lnTo>
                  <a:lnTo>
                    <a:pt x="1078296" y="60115"/>
                  </a:lnTo>
                  <a:lnTo>
                    <a:pt x="1131124" y="48979"/>
                  </a:lnTo>
                  <a:lnTo>
                    <a:pt x="1184749" y="38926"/>
                  </a:lnTo>
                  <a:lnTo>
                    <a:pt x="1239137" y="29976"/>
                  </a:lnTo>
                  <a:lnTo>
                    <a:pt x="1294253" y="22150"/>
                  </a:lnTo>
                  <a:lnTo>
                    <a:pt x="1350063" y="15470"/>
                  </a:lnTo>
                  <a:lnTo>
                    <a:pt x="1406532" y="9957"/>
                  </a:lnTo>
                  <a:lnTo>
                    <a:pt x="1463624" y="5633"/>
                  </a:lnTo>
                  <a:lnTo>
                    <a:pt x="1521306" y="2517"/>
                  </a:lnTo>
                  <a:lnTo>
                    <a:pt x="1579543" y="632"/>
                  </a:lnTo>
                  <a:lnTo>
                    <a:pt x="1638300" y="0"/>
                  </a:lnTo>
                  <a:lnTo>
                    <a:pt x="1697056" y="632"/>
                  </a:lnTo>
                  <a:lnTo>
                    <a:pt x="1755293" y="2517"/>
                  </a:lnTo>
                  <a:lnTo>
                    <a:pt x="1812975" y="5633"/>
                  </a:lnTo>
                  <a:lnTo>
                    <a:pt x="1870067" y="9957"/>
                  </a:lnTo>
                  <a:lnTo>
                    <a:pt x="1926536" y="15470"/>
                  </a:lnTo>
                  <a:lnTo>
                    <a:pt x="1982346" y="22150"/>
                  </a:lnTo>
                  <a:lnTo>
                    <a:pt x="2037462" y="29976"/>
                  </a:lnTo>
                  <a:lnTo>
                    <a:pt x="2091850" y="38926"/>
                  </a:lnTo>
                  <a:lnTo>
                    <a:pt x="2145475" y="48979"/>
                  </a:lnTo>
                  <a:lnTo>
                    <a:pt x="2198303" y="60115"/>
                  </a:lnTo>
                  <a:lnTo>
                    <a:pt x="2250299" y="72312"/>
                  </a:lnTo>
                  <a:lnTo>
                    <a:pt x="2301429" y="85548"/>
                  </a:lnTo>
                  <a:lnTo>
                    <a:pt x="2351656" y="99803"/>
                  </a:lnTo>
                  <a:lnTo>
                    <a:pt x="2400948" y="115055"/>
                  </a:lnTo>
                  <a:lnTo>
                    <a:pt x="2449269" y="131283"/>
                  </a:lnTo>
                  <a:lnTo>
                    <a:pt x="2496584" y="148466"/>
                  </a:lnTo>
                  <a:lnTo>
                    <a:pt x="2542860" y="166583"/>
                  </a:lnTo>
                  <a:lnTo>
                    <a:pt x="2588061" y="185612"/>
                  </a:lnTo>
                  <a:lnTo>
                    <a:pt x="2632152" y="205532"/>
                  </a:lnTo>
                  <a:lnTo>
                    <a:pt x="2675099" y="226323"/>
                  </a:lnTo>
                  <a:lnTo>
                    <a:pt x="2716868" y="247962"/>
                  </a:lnTo>
                  <a:lnTo>
                    <a:pt x="2757423" y="270429"/>
                  </a:lnTo>
                  <a:lnTo>
                    <a:pt x="2796730" y="293703"/>
                  </a:lnTo>
                  <a:lnTo>
                    <a:pt x="2834754" y="317762"/>
                  </a:lnTo>
                  <a:lnTo>
                    <a:pt x="2871461" y="342584"/>
                  </a:lnTo>
                  <a:lnTo>
                    <a:pt x="2906816" y="368150"/>
                  </a:lnTo>
                  <a:lnTo>
                    <a:pt x="2940784" y="394437"/>
                  </a:lnTo>
                  <a:lnTo>
                    <a:pt x="2973331" y="421425"/>
                  </a:lnTo>
                  <a:lnTo>
                    <a:pt x="3004422" y="449091"/>
                  </a:lnTo>
                  <a:lnTo>
                    <a:pt x="3034022" y="477416"/>
                  </a:lnTo>
                  <a:lnTo>
                    <a:pt x="3062097" y="506377"/>
                  </a:lnTo>
                  <a:lnTo>
                    <a:pt x="3088611" y="535954"/>
                  </a:lnTo>
                  <a:lnTo>
                    <a:pt x="3113531" y="566126"/>
                  </a:lnTo>
                  <a:lnTo>
                    <a:pt x="3136822" y="596870"/>
                  </a:lnTo>
                  <a:lnTo>
                    <a:pt x="3178376" y="659994"/>
                  </a:lnTo>
                  <a:lnTo>
                    <a:pt x="3212997" y="725156"/>
                  </a:lnTo>
                  <a:lnTo>
                    <a:pt x="3240407" y="792186"/>
                  </a:lnTo>
                  <a:lnTo>
                    <a:pt x="3260329" y="860916"/>
                  </a:lnTo>
                  <a:lnTo>
                    <a:pt x="3272486" y="931174"/>
                  </a:lnTo>
                  <a:lnTo>
                    <a:pt x="3276599" y="1002791"/>
                  </a:lnTo>
                  <a:lnTo>
                    <a:pt x="3275565" y="1038760"/>
                  </a:lnTo>
                  <a:lnTo>
                    <a:pt x="3267395" y="1109719"/>
                  </a:lnTo>
                  <a:lnTo>
                    <a:pt x="3251321" y="1179234"/>
                  </a:lnTo>
                  <a:lnTo>
                    <a:pt x="3227621" y="1247135"/>
                  </a:lnTo>
                  <a:lnTo>
                    <a:pt x="3196571" y="1313252"/>
                  </a:lnTo>
                  <a:lnTo>
                    <a:pt x="3158448" y="1377416"/>
                  </a:lnTo>
                  <a:lnTo>
                    <a:pt x="3113531" y="1439457"/>
                  </a:lnTo>
                  <a:lnTo>
                    <a:pt x="3088611" y="1469629"/>
                  </a:lnTo>
                  <a:lnTo>
                    <a:pt x="3062097" y="1499206"/>
                  </a:lnTo>
                  <a:lnTo>
                    <a:pt x="3034022" y="1528167"/>
                  </a:lnTo>
                  <a:lnTo>
                    <a:pt x="3004422" y="1556492"/>
                  </a:lnTo>
                  <a:lnTo>
                    <a:pt x="2973331" y="1584158"/>
                  </a:lnTo>
                  <a:lnTo>
                    <a:pt x="2940784" y="1611146"/>
                  </a:lnTo>
                  <a:lnTo>
                    <a:pt x="2906816" y="1637433"/>
                  </a:lnTo>
                  <a:lnTo>
                    <a:pt x="2871461" y="1662999"/>
                  </a:lnTo>
                  <a:lnTo>
                    <a:pt x="2834754" y="1687821"/>
                  </a:lnTo>
                  <a:lnTo>
                    <a:pt x="2796730" y="1711880"/>
                  </a:lnTo>
                  <a:lnTo>
                    <a:pt x="2757423" y="1735154"/>
                  </a:lnTo>
                  <a:lnTo>
                    <a:pt x="2716868" y="1757621"/>
                  </a:lnTo>
                  <a:lnTo>
                    <a:pt x="2675099" y="1779260"/>
                  </a:lnTo>
                  <a:lnTo>
                    <a:pt x="2632152" y="1800051"/>
                  </a:lnTo>
                  <a:lnTo>
                    <a:pt x="2588061" y="1819971"/>
                  </a:lnTo>
                  <a:lnTo>
                    <a:pt x="2542860" y="1839000"/>
                  </a:lnTo>
                  <a:lnTo>
                    <a:pt x="2496584" y="1857117"/>
                  </a:lnTo>
                  <a:lnTo>
                    <a:pt x="2449269" y="1874300"/>
                  </a:lnTo>
                  <a:lnTo>
                    <a:pt x="2400948" y="1890528"/>
                  </a:lnTo>
                  <a:lnTo>
                    <a:pt x="2351656" y="1905780"/>
                  </a:lnTo>
                  <a:lnTo>
                    <a:pt x="2301429" y="1920035"/>
                  </a:lnTo>
                  <a:lnTo>
                    <a:pt x="2250299" y="1933271"/>
                  </a:lnTo>
                  <a:lnTo>
                    <a:pt x="2198303" y="1945468"/>
                  </a:lnTo>
                  <a:lnTo>
                    <a:pt x="2145475" y="1956604"/>
                  </a:lnTo>
                  <a:lnTo>
                    <a:pt x="2091850" y="1966657"/>
                  </a:lnTo>
                  <a:lnTo>
                    <a:pt x="2037462" y="1975607"/>
                  </a:lnTo>
                  <a:lnTo>
                    <a:pt x="1982346" y="1983433"/>
                  </a:lnTo>
                  <a:lnTo>
                    <a:pt x="1926536" y="1990113"/>
                  </a:lnTo>
                  <a:lnTo>
                    <a:pt x="1870067" y="1995626"/>
                  </a:lnTo>
                  <a:lnTo>
                    <a:pt x="1812975" y="1999950"/>
                  </a:lnTo>
                  <a:lnTo>
                    <a:pt x="1755293" y="2003066"/>
                  </a:lnTo>
                  <a:lnTo>
                    <a:pt x="1697056" y="2004951"/>
                  </a:lnTo>
                  <a:lnTo>
                    <a:pt x="1638300" y="2005583"/>
                  </a:lnTo>
                  <a:lnTo>
                    <a:pt x="1579543" y="2004951"/>
                  </a:lnTo>
                  <a:lnTo>
                    <a:pt x="1521306" y="2003066"/>
                  </a:lnTo>
                  <a:lnTo>
                    <a:pt x="1463624" y="1999950"/>
                  </a:lnTo>
                  <a:lnTo>
                    <a:pt x="1406532" y="1995626"/>
                  </a:lnTo>
                  <a:lnTo>
                    <a:pt x="1350063" y="1990113"/>
                  </a:lnTo>
                  <a:lnTo>
                    <a:pt x="1294253" y="1983433"/>
                  </a:lnTo>
                  <a:lnTo>
                    <a:pt x="1239137" y="1975607"/>
                  </a:lnTo>
                  <a:lnTo>
                    <a:pt x="1184749" y="1966657"/>
                  </a:lnTo>
                  <a:lnTo>
                    <a:pt x="1131124" y="1956604"/>
                  </a:lnTo>
                  <a:lnTo>
                    <a:pt x="1078296" y="1945468"/>
                  </a:lnTo>
                  <a:lnTo>
                    <a:pt x="1026300" y="1933271"/>
                  </a:lnTo>
                  <a:lnTo>
                    <a:pt x="975170" y="1920035"/>
                  </a:lnTo>
                  <a:lnTo>
                    <a:pt x="924943" y="1905780"/>
                  </a:lnTo>
                  <a:lnTo>
                    <a:pt x="875651" y="1890528"/>
                  </a:lnTo>
                  <a:lnTo>
                    <a:pt x="827330" y="1874300"/>
                  </a:lnTo>
                  <a:lnTo>
                    <a:pt x="780015" y="1857117"/>
                  </a:lnTo>
                  <a:lnTo>
                    <a:pt x="733739" y="1839000"/>
                  </a:lnTo>
                  <a:lnTo>
                    <a:pt x="688538" y="1819971"/>
                  </a:lnTo>
                  <a:lnTo>
                    <a:pt x="644447" y="1800051"/>
                  </a:lnTo>
                  <a:lnTo>
                    <a:pt x="601500" y="1779260"/>
                  </a:lnTo>
                  <a:lnTo>
                    <a:pt x="559731" y="1757621"/>
                  </a:lnTo>
                  <a:lnTo>
                    <a:pt x="519176" y="1735154"/>
                  </a:lnTo>
                  <a:lnTo>
                    <a:pt x="479869" y="1711880"/>
                  </a:lnTo>
                  <a:lnTo>
                    <a:pt x="441845" y="1687821"/>
                  </a:lnTo>
                  <a:lnTo>
                    <a:pt x="405138" y="1662999"/>
                  </a:lnTo>
                  <a:lnTo>
                    <a:pt x="369783" y="1637433"/>
                  </a:lnTo>
                  <a:lnTo>
                    <a:pt x="335815" y="1611146"/>
                  </a:lnTo>
                  <a:lnTo>
                    <a:pt x="303268" y="1584158"/>
                  </a:lnTo>
                  <a:lnTo>
                    <a:pt x="272177" y="1556492"/>
                  </a:lnTo>
                  <a:lnTo>
                    <a:pt x="242577" y="1528167"/>
                  </a:lnTo>
                  <a:lnTo>
                    <a:pt x="214502" y="1499206"/>
                  </a:lnTo>
                  <a:lnTo>
                    <a:pt x="187988" y="1469629"/>
                  </a:lnTo>
                  <a:lnTo>
                    <a:pt x="163068" y="1439457"/>
                  </a:lnTo>
                  <a:lnTo>
                    <a:pt x="139777" y="1408713"/>
                  </a:lnTo>
                  <a:lnTo>
                    <a:pt x="98223" y="1345589"/>
                  </a:lnTo>
                  <a:lnTo>
                    <a:pt x="63602" y="1280427"/>
                  </a:lnTo>
                  <a:lnTo>
                    <a:pt x="36192" y="1213397"/>
                  </a:lnTo>
                  <a:lnTo>
                    <a:pt x="16270" y="1144667"/>
                  </a:lnTo>
                  <a:lnTo>
                    <a:pt x="4113" y="1074409"/>
                  </a:lnTo>
                  <a:lnTo>
                    <a:pt x="0" y="1002791"/>
                  </a:lnTo>
                  <a:close/>
                </a:path>
              </a:pathLst>
            </a:custGeom>
            <a:ln w="18288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19415" y="3314700"/>
              <a:ext cx="513715" cy="342900"/>
            </a:xfrm>
            <a:custGeom>
              <a:avLst/>
              <a:gdLst/>
              <a:ahLst/>
              <a:cxnLst/>
              <a:rect l="l" t="t" r="r" b="b"/>
              <a:pathLst>
                <a:path w="513715" h="342900">
                  <a:moveTo>
                    <a:pt x="42672" y="268859"/>
                  </a:moveTo>
                  <a:lnTo>
                    <a:pt x="0" y="342645"/>
                  </a:lnTo>
                  <a:lnTo>
                    <a:pt x="84581" y="332486"/>
                  </a:lnTo>
                  <a:lnTo>
                    <a:pt x="73288" y="315341"/>
                  </a:lnTo>
                  <a:lnTo>
                    <a:pt x="58038" y="315341"/>
                  </a:lnTo>
                  <a:lnTo>
                    <a:pt x="48005" y="300100"/>
                  </a:lnTo>
                  <a:lnTo>
                    <a:pt x="58633" y="293091"/>
                  </a:lnTo>
                  <a:lnTo>
                    <a:pt x="42672" y="268859"/>
                  </a:lnTo>
                  <a:close/>
                </a:path>
                <a:path w="513715" h="342900">
                  <a:moveTo>
                    <a:pt x="58633" y="293091"/>
                  </a:moveTo>
                  <a:lnTo>
                    <a:pt x="48005" y="300100"/>
                  </a:lnTo>
                  <a:lnTo>
                    <a:pt x="58038" y="315341"/>
                  </a:lnTo>
                  <a:lnTo>
                    <a:pt x="68671" y="308330"/>
                  </a:lnTo>
                  <a:lnTo>
                    <a:pt x="58633" y="293091"/>
                  </a:lnTo>
                  <a:close/>
                </a:path>
                <a:path w="513715" h="342900">
                  <a:moveTo>
                    <a:pt x="68671" y="308330"/>
                  </a:moveTo>
                  <a:lnTo>
                    <a:pt x="58038" y="315341"/>
                  </a:lnTo>
                  <a:lnTo>
                    <a:pt x="73288" y="315341"/>
                  </a:lnTo>
                  <a:lnTo>
                    <a:pt x="68671" y="308330"/>
                  </a:lnTo>
                  <a:close/>
                </a:path>
                <a:path w="513715" h="342900">
                  <a:moveTo>
                    <a:pt x="503047" y="0"/>
                  </a:moveTo>
                  <a:lnTo>
                    <a:pt x="58633" y="293091"/>
                  </a:lnTo>
                  <a:lnTo>
                    <a:pt x="68671" y="308330"/>
                  </a:lnTo>
                  <a:lnTo>
                    <a:pt x="513206" y="15239"/>
                  </a:lnTo>
                  <a:lnTo>
                    <a:pt x="50304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119109" y="3150235"/>
            <a:ext cx="10388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30" dirty="0">
                <a:solidFill>
                  <a:srgbClr val="00AF50"/>
                </a:solidFill>
                <a:latin typeface="Microsoft JhengHei"/>
                <a:cs typeface="Microsoft JhengHei"/>
              </a:rPr>
              <a:t>交集詞彙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關聯規則、情緒分析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4276344"/>
            <a:ext cx="5617464" cy="22951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8808" y="268224"/>
            <a:ext cx="5935980" cy="6582409"/>
            <a:chOff x="368808" y="268224"/>
            <a:chExt cx="5935980" cy="6582409"/>
          </a:xfrm>
        </p:grpSpPr>
        <p:sp>
          <p:nvSpPr>
            <p:cNvPr id="5" name="object 5"/>
            <p:cNvSpPr/>
            <p:nvPr/>
          </p:nvSpPr>
          <p:spPr>
            <a:xfrm>
              <a:off x="368808" y="268224"/>
              <a:ext cx="786765" cy="783590"/>
            </a:xfrm>
            <a:custGeom>
              <a:avLst/>
              <a:gdLst/>
              <a:ahLst/>
              <a:cxnLst/>
              <a:rect l="l" t="t" r="r" b="b"/>
              <a:pathLst>
                <a:path w="786765" h="783590">
                  <a:moveTo>
                    <a:pt x="393192" y="0"/>
                  </a:moveTo>
                  <a:lnTo>
                    <a:pt x="343870" y="3052"/>
                  </a:lnTo>
                  <a:lnTo>
                    <a:pt x="296376" y="11963"/>
                  </a:lnTo>
                  <a:lnTo>
                    <a:pt x="251080" y="26367"/>
                  </a:lnTo>
                  <a:lnTo>
                    <a:pt x="208348" y="45896"/>
                  </a:lnTo>
                  <a:lnTo>
                    <a:pt x="168551" y="70182"/>
                  </a:lnTo>
                  <a:lnTo>
                    <a:pt x="132056" y="98858"/>
                  </a:lnTo>
                  <a:lnTo>
                    <a:pt x="99231" y="131558"/>
                  </a:lnTo>
                  <a:lnTo>
                    <a:pt x="70445" y="167913"/>
                  </a:lnTo>
                  <a:lnTo>
                    <a:pt x="46067" y="207556"/>
                  </a:lnTo>
                  <a:lnTo>
                    <a:pt x="26465" y="250121"/>
                  </a:lnTo>
                  <a:lnTo>
                    <a:pt x="12008" y="295239"/>
                  </a:lnTo>
                  <a:lnTo>
                    <a:pt x="3063" y="342544"/>
                  </a:lnTo>
                  <a:lnTo>
                    <a:pt x="0" y="391667"/>
                  </a:lnTo>
                  <a:lnTo>
                    <a:pt x="3063" y="440791"/>
                  </a:lnTo>
                  <a:lnTo>
                    <a:pt x="12008" y="488096"/>
                  </a:lnTo>
                  <a:lnTo>
                    <a:pt x="26465" y="533214"/>
                  </a:lnTo>
                  <a:lnTo>
                    <a:pt x="46067" y="575779"/>
                  </a:lnTo>
                  <a:lnTo>
                    <a:pt x="70445" y="615422"/>
                  </a:lnTo>
                  <a:lnTo>
                    <a:pt x="99231" y="651777"/>
                  </a:lnTo>
                  <a:lnTo>
                    <a:pt x="132056" y="684477"/>
                  </a:lnTo>
                  <a:lnTo>
                    <a:pt x="168551" y="713153"/>
                  </a:lnTo>
                  <a:lnTo>
                    <a:pt x="208348" y="737439"/>
                  </a:lnTo>
                  <a:lnTo>
                    <a:pt x="251080" y="756968"/>
                  </a:lnTo>
                  <a:lnTo>
                    <a:pt x="296376" y="771372"/>
                  </a:lnTo>
                  <a:lnTo>
                    <a:pt x="343870" y="780283"/>
                  </a:lnTo>
                  <a:lnTo>
                    <a:pt x="393192" y="783336"/>
                  </a:lnTo>
                  <a:lnTo>
                    <a:pt x="442513" y="780283"/>
                  </a:lnTo>
                  <a:lnTo>
                    <a:pt x="490007" y="771372"/>
                  </a:lnTo>
                  <a:lnTo>
                    <a:pt x="535303" y="756968"/>
                  </a:lnTo>
                  <a:lnTo>
                    <a:pt x="578035" y="737439"/>
                  </a:lnTo>
                  <a:lnTo>
                    <a:pt x="617832" y="713153"/>
                  </a:lnTo>
                  <a:lnTo>
                    <a:pt x="654327" y="684477"/>
                  </a:lnTo>
                  <a:lnTo>
                    <a:pt x="687152" y="651777"/>
                  </a:lnTo>
                  <a:lnTo>
                    <a:pt x="715938" y="615422"/>
                  </a:lnTo>
                  <a:lnTo>
                    <a:pt x="740316" y="575779"/>
                  </a:lnTo>
                  <a:lnTo>
                    <a:pt x="759918" y="533214"/>
                  </a:lnTo>
                  <a:lnTo>
                    <a:pt x="774375" y="488096"/>
                  </a:lnTo>
                  <a:lnTo>
                    <a:pt x="783320" y="440791"/>
                  </a:lnTo>
                  <a:lnTo>
                    <a:pt x="786383" y="391667"/>
                  </a:lnTo>
                  <a:lnTo>
                    <a:pt x="783320" y="342544"/>
                  </a:lnTo>
                  <a:lnTo>
                    <a:pt x="774375" y="295239"/>
                  </a:lnTo>
                  <a:lnTo>
                    <a:pt x="759918" y="250121"/>
                  </a:lnTo>
                  <a:lnTo>
                    <a:pt x="740316" y="207556"/>
                  </a:lnTo>
                  <a:lnTo>
                    <a:pt x="715938" y="167913"/>
                  </a:lnTo>
                  <a:lnTo>
                    <a:pt x="687152" y="131558"/>
                  </a:lnTo>
                  <a:lnTo>
                    <a:pt x="654327" y="98858"/>
                  </a:lnTo>
                  <a:lnTo>
                    <a:pt x="617832" y="70182"/>
                  </a:lnTo>
                  <a:lnTo>
                    <a:pt x="578035" y="45896"/>
                  </a:lnTo>
                  <a:lnTo>
                    <a:pt x="535303" y="26367"/>
                  </a:lnTo>
                  <a:lnTo>
                    <a:pt x="490007" y="11963"/>
                  </a:lnTo>
                  <a:lnTo>
                    <a:pt x="442513" y="3052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9439" y="511556"/>
              <a:ext cx="212725" cy="320040"/>
            </a:xfrm>
            <a:custGeom>
              <a:avLst/>
              <a:gdLst/>
              <a:ahLst/>
              <a:cxnLst/>
              <a:rect l="l" t="t" r="r" b="b"/>
              <a:pathLst>
                <a:path w="212725" h="320040">
                  <a:moveTo>
                    <a:pt x="104927" y="0"/>
                  </a:moveTo>
                  <a:lnTo>
                    <a:pt x="51960" y="12483"/>
                  </a:lnTo>
                  <a:lnTo>
                    <a:pt x="17556" y="49577"/>
                  </a:lnTo>
                  <a:lnTo>
                    <a:pt x="9601" y="86741"/>
                  </a:lnTo>
                  <a:lnTo>
                    <a:pt x="67652" y="91313"/>
                  </a:lnTo>
                  <a:lnTo>
                    <a:pt x="69724" y="73310"/>
                  </a:lnTo>
                  <a:lnTo>
                    <a:pt x="75939" y="60452"/>
                  </a:lnTo>
                  <a:lnTo>
                    <a:pt x="86298" y="52736"/>
                  </a:lnTo>
                  <a:lnTo>
                    <a:pt x="100799" y="50165"/>
                  </a:lnTo>
                  <a:lnTo>
                    <a:pt x="107841" y="50782"/>
                  </a:lnTo>
                  <a:lnTo>
                    <a:pt x="133946" y="84836"/>
                  </a:lnTo>
                  <a:lnTo>
                    <a:pt x="133194" y="93077"/>
                  </a:lnTo>
                  <a:lnTo>
                    <a:pt x="106213" y="122888"/>
                  </a:lnTo>
                  <a:lnTo>
                    <a:pt x="83273" y="125857"/>
                  </a:lnTo>
                  <a:lnTo>
                    <a:pt x="83273" y="178054"/>
                  </a:lnTo>
                  <a:lnTo>
                    <a:pt x="124327" y="185120"/>
                  </a:lnTo>
                  <a:lnTo>
                    <a:pt x="141757" y="224028"/>
                  </a:lnTo>
                  <a:lnTo>
                    <a:pt x="141047" y="233767"/>
                  </a:lnTo>
                  <a:lnTo>
                    <a:pt x="117317" y="267446"/>
                  </a:lnTo>
                  <a:lnTo>
                    <a:pt x="100914" y="270764"/>
                  </a:lnTo>
                  <a:lnTo>
                    <a:pt x="83359" y="267336"/>
                  </a:lnTo>
                  <a:lnTo>
                    <a:pt x="70661" y="257063"/>
                  </a:lnTo>
                  <a:lnTo>
                    <a:pt x="62818" y="239956"/>
                  </a:lnTo>
                  <a:lnTo>
                    <a:pt x="59829" y="216027"/>
                  </a:lnTo>
                  <a:lnTo>
                    <a:pt x="0" y="220980"/>
                  </a:lnTo>
                  <a:lnTo>
                    <a:pt x="9560" y="264245"/>
                  </a:lnTo>
                  <a:lnTo>
                    <a:pt x="30643" y="295163"/>
                  </a:lnTo>
                  <a:lnTo>
                    <a:pt x="63248" y="313723"/>
                  </a:lnTo>
                  <a:lnTo>
                    <a:pt x="107378" y="319913"/>
                  </a:lnTo>
                  <a:lnTo>
                    <a:pt x="129260" y="318363"/>
                  </a:lnTo>
                  <a:lnTo>
                    <a:pt x="166989" y="305929"/>
                  </a:lnTo>
                  <a:lnTo>
                    <a:pt x="205108" y="265477"/>
                  </a:lnTo>
                  <a:lnTo>
                    <a:pt x="212534" y="226314"/>
                  </a:lnTo>
                  <a:lnTo>
                    <a:pt x="208934" y="200902"/>
                  </a:lnTo>
                  <a:lnTo>
                    <a:pt x="198134" y="180086"/>
                  </a:lnTo>
                  <a:lnTo>
                    <a:pt x="180135" y="163841"/>
                  </a:lnTo>
                  <a:lnTo>
                    <a:pt x="154940" y="152146"/>
                  </a:lnTo>
                  <a:lnTo>
                    <a:pt x="175251" y="139811"/>
                  </a:lnTo>
                  <a:lnTo>
                    <a:pt x="189761" y="123952"/>
                  </a:lnTo>
                  <a:lnTo>
                    <a:pt x="198468" y="104568"/>
                  </a:lnTo>
                  <a:lnTo>
                    <a:pt x="201371" y="81661"/>
                  </a:lnTo>
                  <a:lnTo>
                    <a:pt x="199787" y="63706"/>
                  </a:lnTo>
                  <a:lnTo>
                    <a:pt x="176034" y="21844"/>
                  </a:lnTo>
                  <a:lnTo>
                    <a:pt x="126532" y="1359"/>
                  </a:lnTo>
                  <a:lnTo>
                    <a:pt x="104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9439" y="511556"/>
              <a:ext cx="212725" cy="320040"/>
            </a:xfrm>
            <a:custGeom>
              <a:avLst/>
              <a:gdLst/>
              <a:ahLst/>
              <a:cxnLst/>
              <a:rect l="l" t="t" r="r" b="b"/>
              <a:pathLst>
                <a:path w="212725" h="320040">
                  <a:moveTo>
                    <a:pt x="104927" y="0"/>
                  </a:moveTo>
                  <a:lnTo>
                    <a:pt x="145586" y="5445"/>
                  </a:lnTo>
                  <a:lnTo>
                    <a:pt x="187119" y="33797"/>
                  </a:lnTo>
                  <a:lnTo>
                    <a:pt x="201371" y="81661"/>
                  </a:lnTo>
                  <a:lnTo>
                    <a:pt x="198468" y="104568"/>
                  </a:lnTo>
                  <a:lnTo>
                    <a:pt x="189761" y="123952"/>
                  </a:lnTo>
                  <a:lnTo>
                    <a:pt x="175251" y="139811"/>
                  </a:lnTo>
                  <a:lnTo>
                    <a:pt x="154940" y="152146"/>
                  </a:lnTo>
                  <a:lnTo>
                    <a:pt x="180135" y="163841"/>
                  </a:lnTo>
                  <a:lnTo>
                    <a:pt x="198134" y="180086"/>
                  </a:lnTo>
                  <a:lnTo>
                    <a:pt x="208934" y="200902"/>
                  </a:lnTo>
                  <a:lnTo>
                    <a:pt x="212534" y="226314"/>
                  </a:lnTo>
                  <a:lnTo>
                    <a:pt x="210677" y="247104"/>
                  </a:lnTo>
                  <a:lnTo>
                    <a:pt x="182841" y="295021"/>
                  </a:lnTo>
                  <a:lnTo>
                    <a:pt x="149129" y="313705"/>
                  </a:lnTo>
                  <a:lnTo>
                    <a:pt x="107378" y="319913"/>
                  </a:lnTo>
                  <a:lnTo>
                    <a:pt x="63248" y="313723"/>
                  </a:lnTo>
                  <a:lnTo>
                    <a:pt x="30643" y="295163"/>
                  </a:lnTo>
                  <a:lnTo>
                    <a:pt x="9560" y="264245"/>
                  </a:lnTo>
                  <a:lnTo>
                    <a:pt x="0" y="220980"/>
                  </a:lnTo>
                  <a:lnTo>
                    <a:pt x="59829" y="216027"/>
                  </a:lnTo>
                  <a:lnTo>
                    <a:pt x="62818" y="239956"/>
                  </a:lnTo>
                  <a:lnTo>
                    <a:pt x="70661" y="257063"/>
                  </a:lnTo>
                  <a:lnTo>
                    <a:pt x="83359" y="267336"/>
                  </a:lnTo>
                  <a:lnTo>
                    <a:pt x="100914" y="270764"/>
                  </a:lnTo>
                  <a:lnTo>
                    <a:pt x="109534" y="269932"/>
                  </a:lnTo>
                  <a:lnTo>
                    <a:pt x="138915" y="242601"/>
                  </a:lnTo>
                  <a:lnTo>
                    <a:pt x="141757" y="224028"/>
                  </a:lnTo>
                  <a:lnTo>
                    <a:pt x="141061" y="214526"/>
                  </a:lnTo>
                  <a:lnTo>
                    <a:pt x="116652" y="180990"/>
                  </a:lnTo>
                  <a:lnTo>
                    <a:pt x="97116" y="177673"/>
                  </a:lnTo>
                  <a:lnTo>
                    <a:pt x="93548" y="177673"/>
                  </a:lnTo>
                  <a:lnTo>
                    <a:pt x="88925" y="177800"/>
                  </a:lnTo>
                  <a:lnTo>
                    <a:pt x="83273" y="178054"/>
                  </a:lnTo>
                  <a:lnTo>
                    <a:pt x="83273" y="125857"/>
                  </a:lnTo>
                  <a:lnTo>
                    <a:pt x="121894" y="113919"/>
                  </a:lnTo>
                  <a:lnTo>
                    <a:pt x="133946" y="84836"/>
                  </a:lnTo>
                  <a:lnTo>
                    <a:pt x="133373" y="77571"/>
                  </a:lnTo>
                  <a:lnTo>
                    <a:pt x="100799" y="50165"/>
                  </a:lnTo>
                  <a:lnTo>
                    <a:pt x="86298" y="52736"/>
                  </a:lnTo>
                  <a:lnTo>
                    <a:pt x="75939" y="60452"/>
                  </a:lnTo>
                  <a:lnTo>
                    <a:pt x="69724" y="73310"/>
                  </a:lnTo>
                  <a:lnTo>
                    <a:pt x="67652" y="91313"/>
                  </a:lnTo>
                  <a:lnTo>
                    <a:pt x="9601" y="86741"/>
                  </a:lnTo>
                  <a:lnTo>
                    <a:pt x="26158" y="34680"/>
                  </a:lnTo>
                  <a:lnTo>
                    <a:pt x="67843" y="5540"/>
                  </a:lnTo>
                  <a:lnTo>
                    <a:pt x="85498" y="1383"/>
                  </a:lnTo>
                  <a:lnTo>
                    <a:pt x="104927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3536" y="1331912"/>
              <a:ext cx="110998" cy="55182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24016" y="1359407"/>
              <a:ext cx="0" cy="5412105"/>
            </a:xfrm>
            <a:custGeom>
              <a:avLst/>
              <a:gdLst/>
              <a:ahLst/>
              <a:cxnLst/>
              <a:rect l="l" t="t" r="r" b="b"/>
              <a:pathLst>
                <a:path h="5412105">
                  <a:moveTo>
                    <a:pt x="0" y="0"/>
                  </a:moveTo>
                  <a:lnTo>
                    <a:pt x="0" y="5411621"/>
                  </a:lnTo>
                </a:path>
              </a:pathLst>
            </a:custGeom>
            <a:ln w="6096">
              <a:solidFill>
                <a:srgbClr val="A6A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53276" y="1301679"/>
            <a:ext cx="5179695" cy="518096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400" b="1" spc="-15" dirty="0">
                <a:solidFill>
                  <a:srgbClr val="111111"/>
                </a:solidFill>
                <a:latin typeface="Microsoft JhengHei"/>
                <a:cs typeface="Microsoft JhengHei"/>
              </a:rPr>
              <a:t>相關新聞</a:t>
            </a:r>
            <a:endParaRPr sz="2400">
              <a:latin typeface="Microsoft JhengHei"/>
              <a:cs typeface="Microsoft JhengHei"/>
            </a:endParaRPr>
          </a:p>
          <a:p>
            <a:pPr marL="356870" indent="-344170">
              <a:lnSpc>
                <a:spcPct val="100000"/>
              </a:lnSpc>
              <a:spcBef>
                <a:spcPts val="1310"/>
              </a:spcBef>
              <a:buFont typeface="Wingdings"/>
              <a:buChar char=""/>
              <a:tabLst>
                <a:tab pos="356870" algn="l"/>
              </a:tabLst>
            </a:pPr>
            <a:r>
              <a:rPr sz="2000" b="1" spc="-25" dirty="0">
                <a:solidFill>
                  <a:srgbClr val="111111"/>
                </a:solidFill>
                <a:latin typeface="Microsoft JhengHei"/>
                <a:cs typeface="Microsoft JhengHei"/>
              </a:rPr>
              <a:t>勘災穿皮鞋被批 陳時中：不是服裝比賽該</a:t>
            </a:r>
            <a:endParaRPr sz="2000">
              <a:latin typeface="Microsoft JhengHei"/>
              <a:cs typeface="Microsoft JhengHei"/>
            </a:endParaRPr>
          </a:p>
          <a:p>
            <a:pPr marL="356870">
              <a:lnSpc>
                <a:spcPct val="100000"/>
              </a:lnSpc>
              <a:spcBef>
                <a:spcPts val="1205"/>
              </a:spcBef>
            </a:pPr>
            <a:r>
              <a:rPr sz="2000" b="1" spc="-25" dirty="0">
                <a:solidFill>
                  <a:srgbClr val="111111"/>
                </a:solidFill>
                <a:latin typeface="Microsoft JhengHei"/>
                <a:cs typeface="Microsoft JhengHei"/>
              </a:rPr>
              <a:t>「撩落 去」就「撩」</a:t>
            </a:r>
            <a:endParaRPr sz="2000">
              <a:latin typeface="Microsoft JhengHei"/>
              <a:cs typeface="Microsoft JhengHei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6870" algn="l"/>
              </a:tabLst>
            </a:pPr>
            <a:r>
              <a:rPr sz="2000" b="1" spc="-25" dirty="0">
                <a:solidFill>
                  <a:srgbClr val="222A30"/>
                </a:solidFill>
                <a:latin typeface="Microsoft JhengHei"/>
                <a:cs typeface="Microsoft JhengHei"/>
              </a:rPr>
              <a:t>藍白猛攻「公廁偷窺片」 陳時中：光責備</a:t>
            </a:r>
            <a:endParaRPr sz="2000">
              <a:latin typeface="Microsoft JhengHei"/>
              <a:cs typeface="Microsoft JhengHei"/>
            </a:endParaRPr>
          </a:p>
          <a:p>
            <a:pPr marL="356870">
              <a:lnSpc>
                <a:spcPct val="100000"/>
              </a:lnSpc>
              <a:spcBef>
                <a:spcPts val="1200"/>
              </a:spcBef>
            </a:pPr>
            <a:r>
              <a:rPr sz="2000" b="1" spc="-30" dirty="0">
                <a:solidFill>
                  <a:srgbClr val="222A30"/>
                </a:solidFill>
                <a:latin typeface="Microsoft JhengHei"/>
                <a:cs typeface="Microsoft JhengHei"/>
              </a:rPr>
              <a:t>不會讓人當選</a:t>
            </a:r>
            <a:endParaRPr sz="2000">
              <a:latin typeface="Microsoft JhengHei"/>
              <a:cs typeface="Microsoft JhengHei"/>
            </a:endParaRPr>
          </a:p>
          <a:p>
            <a:pPr marL="356870" marR="181610" indent="-344805">
              <a:lnSpc>
                <a:spcPct val="150100"/>
              </a:lnSpc>
              <a:buFont typeface="Wingdings"/>
              <a:buChar char=""/>
              <a:tabLst>
                <a:tab pos="356870" algn="l"/>
              </a:tabLst>
            </a:pPr>
            <a:r>
              <a:rPr sz="2000" b="1" spc="-25" dirty="0">
                <a:latin typeface="Microsoft JhengHei"/>
                <a:cs typeface="Microsoft JhengHei"/>
              </a:rPr>
              <a:t>重提器捐案柯文哲想罵髒話 陳時中：不要這麼容易生氣</a:t>
            </a:r>
            <a:endParaRPr sz="2000">
              <a:latin typeface="Microsoft JhengHei"/>
              <a:cs typeface="Microsoft JhengHei"/>
            </a:endParaRPr>
          </a:p>
          <a:p>
            <a:pPr marL="356870" marR="5080" indent="-344805">
              <a:lnSpc>
                <a:spcPts val="3600"/>
              </a:lnSpc>
              <a:spcBef>
                <a:spcPts val="320"/>
              </a:spcBef>
              <a:buFont typeface="Wingdings"/>
              <a:buChar char=""/>
              <a:tabLst>
                <a:tab pos="356870" algn="l"/>
              </a:tabLst>
            </a:pPr>
            <a:r>
              <a:rPr sz="2000" b="1" spc="-30" dirty="0">
                <a:latin typeface="Microsoft JhengHei"/>
                <a:cs typeface="Microsoft JhengHei"/>
              </a:rPr>
              <a:t>侯市府拿中央替恩恩案背書？陳時中：已發</a:t>
            </a:r>
            <a:r>
              <a:rPr sz="2000" b="1" spc="-25" dirty="0">
                <a:latin typeface="Microsoft JhengHei"/>
                <a:cs typeface="Microsoft JhengHei"/>
              </a:rPr>
              <a:t>公文 講清楚比較好</a:t>
            </a:r>
            <a:endParaRPr sz="2000">
              <a:latin typeface="Microsoft JhengHei"/>
              <a:cs typeface="Microsoft JhengHei"/>
            </a:endParaRPr>
          </a:p>
          <a:p>
            <a:pPr marL="356870" marR="180340" indent="-344805">
              <a:lnSpc>
                <a:spcPts val="3600"/>
              </a:lnSpc>
              <a:buFont typeface="Wingdings"/>
              <a:buChar char=""/>
              <a:tabLst>
                <a:tab pos="356870" algn="l"/>
              </a:tabLst>
            </a:pPr>
            <a:r>
              <a:rPr sz="2000" b="1" spc="-25" dirty="0">
                <a:latin typeface="Microsoft JhengHei"/>
                <a:cs typeface="Microsoft JhengHei"/>
              </a:rPr>
              <a:t>馬斯克提議把台灣成特別行政區 陳時中：</a:t>
            </a:r>
            <a:r>
              <a:rPr sz="2000" b="1" spc="-30" dirty="0">
                <a:latin typeface="Microsoft JhengHei"/>
                <a:cs typeface="Microsoft JhengHei"/>
              </a:rPr>
              <a:t>嚴正抗議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733" y="1548465"/>
            <a:ext cx="505523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5080" indent="-454659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b="1" spc="-15" dirty="0">
                <a:latin typeface="Microsoft JhengHei"/>
                <a:cs typeface="Microsoft JhengHei"/>
              </a:rPr>
              <a:t>將斷詞後的結果利用關聯規則進行	</a:t>
            </a:r>
            <a:r>
              <a:rPr sz="2400" b="1" spc="-5" dirty="0">
                <a:latin typeface="Microsoft JhengHei"/>
                <a:cs typeface="Microsoft JhengHei"/>
              </a:rPr>
              <a:t>分析，透過關鍵字之間的連結，了	解與候選人有關的重要新聞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556" y="3890771"/>
            <a:ext cx="1115695" cy="399415"/>
          </a:xfrm>
          <a:prstGeom prst="rect">
            <a:avLst/>
          </a:prstGeom>
          <a:solidFill>
            <a:srgbClr val="92D050"/>
          </a:solidFill>
          <a:ln w="9143">
            <a:solidFill>
              <a:srgbClr val="92D05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300"/>
              </a:spcBef>
            </a:pPr>
            <a:r>
              <a:rPr sz="2000" b="1" spc="-35" dirty="0">
                <a:latin typeface="Microsoft JhengHei"/>
                <a:cs typeface="Microsoft JhengHei"/>
              </a:rPr>
              <a:t>陳時中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299</Words>
  <Application>Microsoft Office PowerPoint</Application>
  <PresentationFormat>寬螢幕</PresentationFormat>
  <Paragraphs>68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 MT</vt:lpstr>
      <vt:lpstr>Microsoft JhengHei</vt:lpstr>
      <vt:lpstr>Arial</vt:lpstr>
      <vt:lpstr>Wingdings</vt:lpstr>
      <vt:lpstr>Office Theme</vt:lpstr>
      <vt:lpstr>PowerPoint 簡報</vt:lpstr>
      <vt:lpstr>目標</vt:lpstr>
      <vt:lpstr>資料蒐集、統計聲量</vt:lpstr>
      <vt:lpstr>資料蒐集、統計聲量</vt:lpstr>
      <vt:lpstr>PowerPoint 簡報</vt:lpstr>
      <vt:lpstr>斷詞、關鍵字視覺化</vt:lpstr>
      <vt:lpstr>PowerPoint 簡報</vt:lpstr>
      <vt:lpstr>差集詞彙</vt:lpstr>
      <vt:lpstr>關聯規則、情緒分析</vt:lpstr>
      <vt:lpstr>相關新聞</vt:lpstr>
      <vt:lpstr>相關新聞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張智淵</dc:creator>
  <cp:lastModifiedBy>張智淵</cp:lastModifiedBy>
  <cp:revision>3</cp:revision>
  <dcterms:created xsi:type="dcterms:W3CDTF">2024-02-19T04:24:36Z</dcterms:created>
  <dcterms:modified xsi:type="dcterms:W3CDTF">2024-02-19T04:35:50Z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2024-02-19T00:00:00Z</vt:filetime>
  </property>
  <property fmtid="{D5CDD505-2E9C-101B-9397-08002B2CF9AE}" pid="5" name="Producer">
    <vt:lpwstr>www.ilovepdf.com</vt:lpwstr>
  </property>
</Properties>
</file>