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4BE3-BEFF-0458-FE3D-BFDA7F1D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87810-FFC4-642C-F352-067F22A63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A9FF-9AC2-CFC0-8A4E-702DE763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A3B9-ED85-95B8-7DF5-9ED0258D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1F311-BB32-1F95-0EA0-FB317092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9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F54D-9CB5-CB25-69BF-A2421B86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8CAFC-6A1B-3F09-4E96-073A7A656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5545-4777-8777-6101-B56ABE19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D4BB0-6EC4-10F7-ACCB-A649A319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3263C-21EE-72FA-0F19-7AC89BC9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7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D9099-A069-77CE-3302-4E1BA0C82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F5254-83DE-0353-FEAC-DC0D98FF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473A-D5F1-4575-C715-79775F69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45DE-FE6A-2605-E5E2-D0DE534C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4EDD-363E-A252-90C4-90D7375F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1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F9DB-BBEC-BBFA-3779-7D1F6F65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F3B4-B7B0-C521-39E0-978E443B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D42C-DB41-2C58-CA9C-8498ED18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29764-C4EE-3CD4-9D24-D0BB17B3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6A83-6C4A-60D5-1791-1CF7062B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20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7E46-AC95-DB7F-A139-526C82E5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3F9EB-C21A-B403-6CD3-ADA4D320A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2CC4-3B02-A378-7159-F4DC932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6A48-FCDC-6718-16FD-ECDA51D3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3FE0-CC99-C189-9108-C614EB68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51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10A5-4BC3-54C9-9BC0-DD8C4EB9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4090-DC0B-DE00-6C8C-A57C7E378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C7DB2-16CF-8034-5BED-8BC9032C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6A21F-75C1-0259-FDBA-364DAB20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25574-C8C6-C77E-7ED8-4870D9F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6A00A-0D74-51C8-9AB0-0F7AB762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312F-F052-058D-DE18-CE2D43A0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BA546-EE4A-909C-C8AC-7863B44CA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271C0-B352-E398-1568-876565AB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A41E8-4BE5-7660-B5F4-6169CF22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1580F-4CDE-CC39-2547-D95AC13A5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420FD-B0A8-0F3B-DA2C-875D4059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BF4D4-781D-8C88-E0AA-BA5D3EEC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343F1-A9A5-FD78-7A65-E1D71AD3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1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DE9A-EC11-C5E2-5D42-F016B7C7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B0DBC-00B4-4D8E-8791-0BA360AA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E72B5-6CAF-3A29-C70C-95763D15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B4299-1BA8-9DC3-5F0D-02E5BCC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9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3A916-2948-7D27-AAB0-ADD36EA0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D0BE-CFD3-DD1D-6774-F7414D19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3B8AE-A349-A6CF-EA7C-02F12E38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01A0-9A37-174A-D01E-E43D4994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A386-D2A3-AF7B-0F36-76354154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F337E-45B6-8C2B-7C5B-44A28B0D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0C2B2-8B6C-B380-89AB-9E922757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EC845-B3B8-F3F4-91A3-D64305D0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24029-8995-EA86-FECA-BCAB0FE3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0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AF0C-CAA8-0E17-33B0-41F4C6C4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A263E-0C8C-5623-02FC-B07E6C014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ECB86-2C14-9BF1-A39B-0191DAF9E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887E9-E157-1223-6FC6-A9568C71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CDCD3-7966-4DDC-D672-0D0426D7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B14CE-7007-8187-51D4-7AE143D1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1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0B018-8FDD-6172-CFC4-A249B563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D6D3-7D61-CD93-F216-0FA3F3FE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A417-C754-F4E9-B71E-E8695F06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BD92E-BB2B-4D57-9F50-A51E71EB1C38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CDCD-EF26-D588-D23E-1DE3A518F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8837-003F-01DF-82B9-66DE14700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C440-5FC8-42C9-8CE8-7DE1F90D8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043F4-95F6-4B3C-D4BE-4CC4012B4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2"/>
          <a:stretch/>
        </p:blipFill>
        <p:spPr>
          <a:xfrm>
            <a:off x="1867651" y="0"/>
            <a:ext cx="929911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7238BC-51C7-FEAA-6F6F-51E5D459658A}"/>
              </a:ext>
            </a:extLst>
          </p:cNvPr>
          <p:cNvSpPr/>
          <p:nvPr/>
        </p:nvSpPr>
        <p:spPr>
          <a:xfrm>
            <a:off x="4011284" y="1540905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0F88FC-C25D-A34A-05C5-1DF94AA71184}"/>
              </a:ext>
            </a:extLst>
          </p:cNvPr>
          <p:cNvSpPr/>
          <p:nvPr/>
        </p:nvSpPr>
        <p:spPr>
          <a:xfrm>
            <a:off x="5811329" y="2349000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587979-7582-FF25-86DE-C5FE755CEEB8}"/>
              </a:ext>
            </a:extLst>
          </p:cNvPr>
          <p:cNvSpPr/>
          <p:nvPr/>
        </p:nvSpPr>
        <p:spPr>
          <a:xfrm>
            <a:off x="4474235" y="3429000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681ECC-4BC6-010C-BBB6-49052B1317A0}"/>
              </a:ext>
            </a:extLst>
          </p:cNvPr>
          <p:cNvSpPr/>
          <p:nvPr/>
        </p:nvSpPr>
        <p:spPr>
          <a:xfrm>
            <a:off x="3326922" y="4678045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05D60E-7F56-9511-A700-0CA418EBEACF}"/>
              </a:ext>
            </a:extLst>
          </p:cNvPr>
          <p:cNvSpPr/>
          <p:nvPr/>
        </p:nvSpPr>
        <p:spPr>
          <a:xfrm>
            <a:off x="9035550" y="2846716"/>
            <a:ext cx="763351" cy="763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B88974-0B75-D4E1-19BC-455456B1BC18}"/>
              </a:ext>
            </a:extLst>
          </p:cNvPr>
          <p:cNvSpPr/>
          <p:nvPr/>
        </p:nvSpPr>
        <p:spPr>
          <a:xfrm>
            <a:off x="8160819" y="3745649"/>
            <a:ext cx="763351" cy="763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5E5109-A71F-99C7-21A5-875A678C4E82}"/>
              </a:ext>
            </a:extLst>
          </p:cNvPr>
          <p:cNvSpPr/>
          <p:nvPr/>
        </p:nvSpPr>
        <p:spPr>
          <a:xfrm>
            <a:off x="5977207" y="4509000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4B3373-0093-A6F6-2897-BBE990347122}"/>
              </a:ext>
            </a:extLst>
          </p:cNvPr>
          <p:cNvSpPr/>
          <p:nvPr/>
        </p:nvSpPr>
        <p:spPr>
          <a:xfrm>
            <a:off x="7193585" y="2239229"/>
            <a:ext cx="763351" cy="7633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C0A084-2EC3-2CA7-FF45-347B5BB5FDBE}"/>
              </a:ext>
            </a:extLst>
          </p:cNvPr>
          <p:cNvSpPr/>
          <p:nvPr/>
        </p:nvSpPr>
        <p:spPr>
          <a:xfrm>
            <a:off x="8004525" y="130834"/>
            <a:ext cx="618139" cy="618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9C69375-07C1-46F2-EC64-71DE4A674CBC}"/>
              </a:ext>
            </a:extLst>
          </p:cNvPr>
          <p:cNvSpPr/>
          <p:nvPr/>
        </p:nvSpPr>
        <p:spPr>
          <a:xfrm>
            <a:off x="6748137" y="650861"/>
            <a:ext cx="618139" cy="618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D8104-8F26-B233-A15C-1FC0AC87029E}"/>
              </a:ext>
            </a:extLst>
          </p:cNvPr>
          <p:cNvSpPr/>
          <p:nvPr/>
        </p:nvSpPr>
        <p:spPr>
          <a:xfrm>
            <a:off x="5899068" y="419931"/>
            <a:ext cx="618139" cy="618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EE72B9-424F-1660-A743-5788F27A3D3D}"/>
              </a:ext>
            </a:extLst>
          </p:cNvPr>
          <p:cNvSpPr/>
          <p:nvPr/>
        </p:nvSpPr>
        <p:spPr>
          <a:xfrm>
            <a:off x="8167332" y="1038070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A35C05-64ED-E687-2368-7647600625A2}"/>
              </a:ext>
            </a:extLst>
          </p:cNvPr>
          <p:cNvSpPr/>
          <p:nvPr/>
        </p:nvSpPr>
        <p:spPr>
          <a:xfrm>
            <a:off x="8071611" y="1465697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F3D03C-4F16-A961-DF64-09B6AEA7B74B}"/>
              </a:ext>
            </a:extLst>
          </p:cNvPr>
          <p:cNvSpPr/>
          <p:nvPr/>
        </p:nvSpPr>
        <p:spPr>
          <a:xfrm>
            <a:off x="8071611" y="1893324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690DD9-2A50-01AC-ADC2-81357940B682}"/>
              </a:ext>
            </a:extLst>
          </p:cNvPr>
          <p:cNvSpPr/>
          <p:nvPr/>
        </p:nvSpPr>
        <p:spPr>
          <a:xfrm>
            <a:off x="6057411" y="1621419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21BF7D-9B07-F226-7F3F-C71A8410AA7C}"/>
              </a:ext>
            </a:extLst>
          </p:cNvPr>
          <p:cNvSpPr/>
          <p:nvPr/>
        </p:nvSpPr>
        <p:spPr>
          <a:xfrm>
            <a:off x="5348378" y="2457016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567A71-A2E5-FBA8-D070-711F5BC8172C}"/>
              </a:ext>
            </a:extLst>
          </p:cNvPr>
          <p:cNvSpPr/>
          <p:nvPr/>
        </p:nvSpPr>
        <p:spPr>
          <a:xfrm>
            <a:off x="5250167" y="2892433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B27E77-DA42-EA84-B69D-9881C8B50EB6}"/>
              </a:ext>
            </a:extLst>
          </p:cNvPr>
          <p:cNvSpPr/>
          <p:nvPr/>
        </p:nvSpPr>
        <p:spPr>
          <a:xfrm>
            <a:off x="5789626" y="3781419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4CAA72-D6BF-BDDF-C545-AF9A23E43A0B}"/>
              </a:ext>
            </a:extLst>
          </p:cNvPr>
          <p:cNvSpPr/>
          <p:nvPr/>
        </p:nvSpPr>
        <p:spPr>
          <a:xfrm>
            <a:off x="6669946" y="3618000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801FDA-1F86-A612-8609-4ED1F86EFE9E}"/>
              </a:ext>
            </a:extLst>
          </p:cNvPr>
          <p:cNvSpPr/>
          <p:nvPr/>
        </p:nvSpPr>
        <p:spPr>
          <a:xfrm>
            <a:off x="6927347" y="3133067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0D0A78-7F25-4FF5-CF1B-30D7238635EB}"/>
              </a:ext>
            </a:extLst>
          </p:cNvPr>
          <p:cNvSpPr/>
          <p:nvPr/>
        </p:nvSpPr>
        <p:spPr>
          <a:xfrm>
            <a:off x="7536466" y="3320648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033A873-F37F-E010-4BAF-726DC9E695E1}"/>
              </a:ext>
            </a:extLst>
          </p:cNvPr>
          <p:cNvSpPr/>
          <p:nvPr/>
        </p:nvSpPr>
        <p:spPr>
          <a:xfrm>
            <a:off x="7460027" y="3719142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789BEF-F614-7C00-9523-3A9DC994BD18}"/>
              </a:ext>
            </a:extLst>
          </p:cNvPr>
          <p:cNvSpPr/>
          <p:nvPr/>
        </p:nvSpPr>
        <p:spPr>
          <a:xfrm>
            <a:off x="8211977" y="5572688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D3EF92E-6047-4D4E-EB74-069600293DF5}"/>
              </a:ext>
            </a:extLst>
          </p:cNvPr>
          <p:cNvSpPr/>
          <p:nvPr/>
        </p:nvSpPr>
        <p:spPr>
          <a:xfrm>
            <a:off x="8465538" y="4673838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2401D12-4DD7-E6A6-7793-A4B931AE8EF5}"/>
              </a:ext>
            </a:extLst>
          </p:cNvPr>
          <p:cNvSpPr/>
          <p:nvPr/>
        </p:nvSpPr>
        <p:spPr>
          <a:xfrm>
            <a:off x="7724047" y="4367547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8B577E8-44E5-E9F6-0722-87AE209E0F82}"/>
              </a:ext>
            </a:extLst>
          </p:cNvPr>
          <p:cNvSpPr/>
          <p:nvPr/>
        </p:nvSpPr>
        <p:spPr>
          <a:xfrm>
            <a:off x="7259430" y="4469466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EC16FC-6203-2BC1-A3ED-7CEC8E978AEB}"/>
              </a:ext>
            </a:extLst>
          </p:cNvPr>
          <p:cNvSpPr/>
          <p:nvPr/>
        </p:nvSpPr>
        <p:spPr>
          <a:xfrm>
            <a:off x="7103145" y="4094304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EAF5A7-39C7-53A4-2DCE-655F9E625041}"/>
              </a:ext>
            </a:extLst>
          </p:cNvPr>
          <p:cNvSpPr/>
          <p:nvPr/>
        </p:nvSpPr>
        <p:spPr>
          <a:xfrm>
            <a:off x="6818021" y="4024067"/>
            <a:ext cx="254319" cy="254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16888B7-0130-70DC-4A91-5D12B79D3FC3}"/>
              </a:ext>
            </a:extLst>
          </p:cNvPr>
          <p:cNvSpPr/>
          <p:nvPr/>
        </p:nvSpPr>
        <p:spPr>
          <a:xfrm>
            <a:off x="7536466" y="4847322"/>
            <a:ext cx="254319" cy="254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35A1E50-CFC5-CDA1-B5C0-0C5D373FC213}"/>
              </a:ext>
            </a:extLst>
          </p:cNvPr>
          <p:cNvSpPr/>
          <p:nvPr/>
        </p:nvSpPr>
        <p:spPr>
          <a:xfrm>
            <a:off x="7658105" y="5168474"/>
            <a:ext cx="254319" cy="254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9E7FA23-041E-5891-DB32-2058865364CC}"/>
              </a:ext>
            </a:extLst>
          </p:cNvPr>
          <p:cNvSpPr/>
          <p:nvPr/>
        </p:nvSpPr>
        <p:spPr>
          <a:xfrm>
            <a:off x="7829776" y="4794681"/>
            <a:ext cx="254319" cy="254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F9C581B-FB77-A804-772B-97B46AA889D9}"/>
              </a:ext>
            </a:extLst>
          </p:cNvPr>
          <p:cNvSpPr/>
          <p:nvPr/>
        </p:nvSpPr>
        <p:spPr>
          <a:xfrm>
            <a:off x="7972049" y="5070624"/>
            <a:ext cx="254319" cy="254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76939B3-9DE2-8FDA-0364-A4727F36851E}"/>
              </a:ext>
            </a:extLst>
          </p:cNvPr>
          <p:cNvSpPr/>
          <p:nvPr/>
        </p:nvSpPr>
        <p:spPr>
          <a:xfrm>
            <a:off x="2847663" y="5037130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8333D0-76CD-0D9E-98D6-7A695BA142A2}"/>
              </a:ext>
            </a:extLst>
          </p:cNvPr>
          <p:cNvSpPr/>
          <p:nvPr/>
        </p:nvSpPr>
        <p:spPr>
          <a:xfrm>
            <a:off x="3566609" y="1973838"/>
            <a:ext cx="375162" cy="37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23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Plumley</dc:creator>
  <cp:lastModifiedBy>Charlie Plumley</cp:lastModifiedBy>
  <cp:revision>1</cp:revision>
  <dcterms:created xsi:type="dcterms:W3CDTF">2024-01-06T01:16:59Z</dcterms:created>
  <dcterms:modified xsi:type="dcterms:W3CDTF">2024-01-06T01:21:51Z</dcterms:modified>
</cp:coreProperties>
</file>