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1C46-30DD-42A3-B46D-B13D7008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62D19-28CF-41A5-AD96-21A2BBB91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52F1-8F82-4BEB-8769-E08FCE18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69BC-980A-4869-B65D-08E97C00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EEB36-2497-4058-A7D6-884A7C36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24DA-105C-4FCB-988E-45A0405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F136D-27BA-46D8-8493-4E9125F78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EA2D-52C5-463D-8CD4-54739AB6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F06E-D839-4AFB-A367-6BFCA610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8182-D257-4ECA-80D5-502E6E6C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BE6CF-8272-4828-AFC6-7DEBEC457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D35E2-6023-422D-B76B-2FAB1F289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BF5D-892E-493C-A05F-3DC013A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A8C56-2560-4C4D-8F56-BD279621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7190-7B68-4BB0-8E43-B00BB424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D8D2-5019-4265-9AD7-DD61B82A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8977-663A-49DF-8DBD-FCFB2A8B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8519-C819-4FFC-9CDF-A3A2D021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55FC3-1880-423D-B007-C42091D7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BBAD-CFE6-46AA-9F9E-E3898AC1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C3DC-14B2-45F9-A892-EBAD9058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630B-A191-4DB1-978D-D25379D6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C1C92-FD73-409D-A587-26BA370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C993-C2B8-448D-A0F1-4FE2D944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47E9-818E-42DF-B622-BBC2CBC5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2A9D-64FC-48E9-B30B-3FB1E769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D7E5-D536-4B83-B624-C5CB06B7E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A82FD-6DC0-444F-BF1B-066B2BE7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0F191-3D29-4E55-9FBC-A304DD85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6DCB2-0D4E-43A8-9EE8-237C899B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F517-DA91-485D-99B4-25741CD6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2566-C2DF-4CBB-86F1-BDE81F48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C08D1-F34E-4300-B217-98DBFE2E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6B30-2E17-4D62-87E5-A6263A93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57433-B704-4E33-8F29-6CEF27BC2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E0284-03B1-4853-AE0B-F62A33F26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91B60-1181-4BBB-BD95-9F7711F9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8F6C6-C97C-42AF-9C8D-A1B2533F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0166A-6DC0-47F9-A71D-7BE9FD69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847-00A2-41D8-9019-9F0E78CE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B2AB7-DB91-4597-9327-991E0850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215A4-0959-4318-8C21-FCD1AFFD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9AB9-AD74-4140-ACDA-0D59921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41D31-6453-433D-A4D7-0A3D8125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3B977-2B2A-4AFB-85FD-EC58F5A9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FA288-4328-46E7-8BD7-C6322637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733F-C775-4870-B0C2-17DE254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8126-A16B-4A4F-BF37-09548C50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896F-06C4-4816-9AD4-1FAC21B4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64304-C9D8-489F-B207-75DD54DE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37325-E817-4291-95FA-D9856BDC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49DFD-10BD-4534-848C-A47B7BAB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83C0-F6C6-4D90-AD82-1A5FFABA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DFC53-D77A-48CB-85E8-30336845C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54776-B49F-4DE4-B77D-62879097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66491-9CD1-4A71-8FDA-98B3C71A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08B7-2806-4EB4-9650-FD15E7D7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778CD-8803-474F-B656-2F11483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5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75557-64C8-4C7D-8B0E-4959AD0B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91C49-0DC7-4DBC-BDA0-DFDC0C9A0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C03B-3263-45C2-A085-1B961379D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E0FD-E21B-4FFC-AF8F-A8D13AF6048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2415-5A93-45FD-9F7A-4A2BB5F28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4EB3-1E48-409D-9619-5386E0167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6F7E-8D71-4C19-B34B-30FD77BC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5A4D-86C5-4B8E-9EE4-3122EEDA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6481C-D4C2-4768-8649-1C7AB24A9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BE49-21D5-41C5-833D-282EDFEA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8592-2B7D-4852-95C4-7645C44B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21077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8848-8244-44DD-A43A-15657C3B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33626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B97F-17B1-4AB6-9200-9E82E49D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233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C71E-1B5E-4799-A8B6-A64CC834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36236236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8C2-E19B-4A56-84B6-14B88E91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1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</vt:lpstr>
      <vt:lpstr>test</vt:lpstr>
      <vt:lpstr>33626</vt:lpstr>
      <vt:lpstr>36236236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Charlie Boggus</dc:creator>
  <cp:lastModifiedBy>Charlie Boggus</cp:lastModifiedBy>
  <cp:revision>1</cp:revision>
  <dcterms:created xsi:type="dcterms:W3CDTF">2019-03-28T22:47:21Z</dcterms:created>
  <dcterms:modified xsi:type="dcterms:W3CDTF">2019-03-28T22:47:32Z</dcterms:modified>
</cp:coreProperties>
</file>