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Google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GoogleSans-italic.fntdata"/><Relationship Id="rId12" Type="http://schemas.openxmlformats.org/officeDocument/2006/relationships/font" Target="fonts/Google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Google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0134" y="70575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cap="flat" cmpd="sng" w="2857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1C4587">
                  <a:alpha val="8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1C4587">
                  <a:alpha val="8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b="1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b="1" sz="17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149752"/>
            <a:ext cx="27777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Graphical User Interface (GUI)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Network Protocol Analyzer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Network administrators use it to troubleshoot network problems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Network security engineers use it to examine security problems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QA engineers use it to verify network applications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Developers use it to debug protocol implementations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People use it to learn network protocol internals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862175" y="1749975"/>
            <a:ext cx="1385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Analyzes Network systems.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Open-Source. Free to Use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 for specific protocols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98288" y="1149752"/>
            <a:ext cx="27777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Char char="●"/>
            </a:pPr>
            <a:r>
              <a:rPr lang="en" sz="11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Command Line Terminal (CLI)</a:t>
            </a:r>
            <a:endParaRPr sz="11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Char char="●"/>
            </a:pPr>
            <a:r>
              <a:rPr lang="en" sz="11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Network Packet Analyzer</a:t>
            </a:r>
            <a:endParaRPr sz="11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Packet Capture - .pcap file </a:t>
            </a:r>
            <a:endParaRPr sz="11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Roboto"/>
              <a:buChar char="●"/>
            </a:pPr>
            <a:r>
              <a:t/>
            </a:r>
            <a:endParaRPr sz="11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