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86" r:id="rId2"/>
    <p:sldId id="293" r:id="rId3"/>
    <p:sldId id="297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1"/>
    <p:restoredTop sz="86400"/>
  </p:normalViewPr>
  <p:slideViewPr>
    <p:cSldViewPr snapToGrid="0" snapToObjects="1">
      <p:cViewPr varScale="1">
        <p:scale>
          <a:sx n="88" d="100"/>
          <a:sy n="8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orisi@Stanford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8: Open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acquainted with the final project</a:t>
            </a:r>
          </a:p>
          <a:p>
            <a:pPr lvl="1"/>
            <a:r>
              <a:rPr lang="en-US" dirty="0"/>
              <a:t>Feel free to sit together with members of your group</a:t>
            </a:r>
          </a:p>
          <a:p>
            <a:r>
              <a:rPr lang="en-US" dirty="0"/>
              <a:t>Get time with the robots</a:t>
            </a:r>
          </a:p>
          <a:p>
            <a:pPr lvl="1"/>
            <a:r>
              <a:rPr lang="en-US" dirty="0"/>
              <a:t>Work on whatever you want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out the projects page on the course website, it’s now been populated with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out the homework page, we’ve uploaded a final project check-in document meant to get you started, due Nov. 22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(this Friday!)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Nominate one person from your group to have Skilling door access, this is how you’ll be getting access without the TAs around.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Send Boris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borisi@stanford.edu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that person’s Full Name and SUID.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8 &amp; Onwards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time will be open sessions to work on the robot, with the help of TAs around.</a:t>
            </a:r>
          </a:p>
          <a:p>
            <a:r>
              <a:rPr lang="en-US" dirty="0"/>
              <a:t>You may go to other sections if you prefer, </a:t>
            </a:r>
            <a:r>
              <a:rPr lang="en-US" b="1" dirty="0"/>
              <a:t>but people in that section have first priority.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you have a groupmate there, your group is counted as a normal part of that section.</a:t>
            </a:r>
          </a:p>
          <a:p>
            <a:r>
              <a:rPr lang="en-US" dirty="0"/>
              <a:t>We will get out a list of times Skilling is free later on, including the environment in the back room.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11220</TotalTime>
  <Words>212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AA274</vt:lpstr>
      <vt:lpstr>Principles of Robot Autonomy I</vt:lpstr>
      <vt:lpstr>Aims</vt:lpstr>
      <vt:lpstr>Final Project TODOs</vt:lpstr>
      <vt:lpstr>Section 8 &amp; Onwards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Microsoft Office User</cp:lastModifiedBy>
  <cp:revision>267</cp:revision>
  <cp:lastPrinted>2019-10-14T17:10:27Z</cp:lastPrinted>
  <dcterms:created xsi:type="dcterms:W3CDTF">2017-01-06T12:29:52Z</dcterms:created>
  <dcterms:modified xsi:type="dcterms:W3CDTF">2019-11-18T17:57:38Z</dcterms:modified>
</cp:coreProperties>
</file>