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sldIdLst>
    <p:sldId id="286" r:id="rId2"/>
    <p:sldId id="293" r:id="rId3"/>
    <p:sldId id="297" r:id="rId4"/>
    <p:sldId id="298" r:id="rId5"/>
    <p:sldId id="29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CC25E8B-7885-9143-B6A6-C663038D90BB}">
          <p14:sldIdLst>
            <p14:sldId id="286"/>
            <p14:sldId id="293"/>
            <p14:sldId id="297"/>
            <p14:sldId id="298"/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31"/>
    <p:restoredTop sz="86415"/>
  </p:normalViewPr>
  <p:slideViewPr>
    <p:cSldViewPr snapToGrid="0" snapToObjects="1">
      <p:cViewPr varScale="1">
        <p:scale>
          <a:sx n="98" d="100"/>
          <a:sy n="98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6F028-2067-3740-AA48-A91E93570B1D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B2D7EC-928D-0645-AAE8-498D7443D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2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2D7EC-928D-0645-AAE8-498D7443D6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22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F273-EF2F-3941-BBF8-D365CB27DD6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274320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13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42090"/>
            <a:ext cx="2743200" cy="365125"/>
          </a:xfrm>
        </p:spPr>
        <p:txBody>
          <a:bodyPr/>
          <a:lstStyle/>
          <a:p>
            <a:fld id="{8AA1F273-EF2F-3941-BBF8-D365CB27DD6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274320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804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1F273-EF2F-3941-BBF8-D365CB27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64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Principles of Robot Autonomy 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2: Introduction to ROS and the Workstation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87942"/>
            <a:ext cx="12192000" cy="117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471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746B-FC08-034D-B83B-EE32D93A1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9BCB7-E167-6F4C-8591-46C087848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useful workstation commands. </a:t>
            </a:r>
          </a:p>
          <a:p>
            <a:r>
              <a:rPr lang="en-US" dirty="0"/>
              <a:t>Learn how group login accounts will work for the rest of the class, including your final project.</a:t>
            </a:r>
          </a:p>
          <a:p>
            <a:r>
              <a:rPr lang="en-US" dirty="0"/>
              <a:t>Gain a basic understanding of the Robot Operating System (ROS) by implementing classes, nodes, and topics.</a:t>
            </a:r>
          </a:p>
          <a:p>
            <a:pPr lvl="1"/>
            <a:r>
              <a:rPr lang="en-US" dirty="0"/>
              <a:t>Use catkin build tools and other commands to interact with ROS through the terminal.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A874DE-ED18-4343-A651-5FB5E9C4F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F273-EF2F-3941-BBF8-D365CB27DD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69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78DEB-5C80-954E-B976-4E1EDFD22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 Operating System (ROS)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0A8D7-E889-0143-9300-5C075D2E3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isn’t a full-on operating system like Windows or Unix</a:t>
            </a:r>
          </a:p>
          <a:p>
            <a:r>
              <a:rPr lang="en-US" dirty="0"/>
              <a:t>It is a set of programs that perform many of the basic tasks that we need for robotics</a:t>
            </a:r>
          </a:p>
          <a:p>
            <a:r>
              <a:rPr lang="en-US" dirty="0"/>
              <a:t>Most notably, ROS provides a publisher/subscriber communication </a:t>
            </a:r>
            <a:r>
              <a:rPr lang="en-US"/>
              <a:t>architecture (AKA “pub/sub”)</a:t>
            </a:r>
            <a:endParaRPr lang="en-US" dirty="0"/>
          </a:p>
          <a:p>
            <a:r>
              <a:rPr lang="en-US" dirty="0"/>
              <a:t>As seen in class, now you’ll be working more closely with it!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B59E5B-1B1C-5A4E-8EEF-83195F012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F273-EF2F-3941-BBF8-D365CB27DD6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92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0790A-694A-0345-B732-B24EF7169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genbu.stanford.edu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04596-F23E-6E49-B2A6-0349DE9EF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previous years, some students had laptops which weren’t powerful enough to run a VM + robot simulation software which was necessary for homework and very helpful for the final project.</a:t>
            </a:r>
          </a:p>
          <a:p>
            <a:r>
              <a:rPr lang="en-US" dirty="0"/>
              <a:t>This year, we’ve obtained a </a:t>
            </a:r>
            <a:r>
              <a:rPr lang="en-US" i="1" dirty="0"/>
              <a:t>very powerful</a:t>
            </a:r>
            <a:r>
              <a:rPr lang="en-US" dirty="0"/>
              <a:t> server with ??? CPU cores and ??? GPUs, which offloads the computation required for robotic simulation and visualization from your laptops.</a:t>
            </a:r>
          </a:p>
          <a:p>
            <a:pPr lvl="1"/>
            <a:r>
              <a:rPr lang="en-US" dirty="0"/>
              <a:t>These question marks are on purpose, you’ll be the ones finding out the specs of this computer!</a:t>
            </a:r>
          </a:p>
          <a:p>
            <a:r>
              <a:rPr lang="en-US" dirty="0"/>
              <a:t>Each group or breakout room will be assigned an account to use and work together to complete the assignment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122BFA-2587-0047-AF53-FF504C8F0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F273-EF2F-3941-BBF8-D365CB27DD6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51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7F7BA-7EFA-9C42-BE47-E7A74C3DC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BC2E3-DDA0-F84E-976A-A0D099650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Focuses on ROS and common use-cases for it in this course</a:t>
            </a:r>
            <a:r>
              <a:rPr lang="en-US" dirty="0">
                <a:solidFill>
                  <a:schemeClr val="bg1"/>
                </a:solidFill>
              </a:rPr>
              <a:t>, building familiarity with your VM setups as well</a:t>
            </a:r>
          </a:p>
          <a:p>
            <a:r>
              <a:rPr lang="en-US" dirty="0"/>
              <a:t>We’ll ask you to perform a few basic ROS operations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E5013-B4AA-FB4B-9CBA-7478F7074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F273-EF2F-3941-BBF8-D365CB27DD6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54115"/>
      </p:ext>
    </p:extLst>
  </p:cSld>
  <p:clrMapOvr>
    <a:masterClrMapping/>
  </p:clrMapOvr>
</p:sld>
</file>

<file path=ppt/theme/theme1.xml><?xml version="1.0" encoding="utf-8"?>
<a:theme xmlns:a="http://schemas.openxmlformats.org/drawingml/2006/main" name="AA27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10708</TotalTime>
  <Words>285</Words>
  <Application>Microsoft Office PowerPoint</Application>
  <PresentationFormat>Widescreen</PresentationFormat>
  <Paragraphs>25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AA274</vt:lpstr>
      <vt:lpstr>Principles of Robot Autonomy I</vt:lpstr>
      <vt:lpstr>Aims</vt:lpstr>
      <vt:lpstr>Robot Operating System (ROS)</vt:lpstr>
      <vt:lpstr>genbu.stanford.edu</vt:lpstr>
      <vt:lpstr>Section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 274 Principles of Robotic Autonomy</dc:title>
  <dc:creator>Marco Pavone</dc:creator>
  <cp:lastModifiedBy>Somrita Banerjee</cp:lastModifiedBy>
  <cp:revision>242</cp:revision>
  <cp:lastPrinted>2017-01-19T00:38:25Z</cp:lastPrinted>
  <dcterms:created xsi:type="dcterms:W3CDTF">2017-01-06T12:29:52Z</dcterms:created>
  <dcterms:modified xsi:type="dcterms:W3CDTF">2021-10-04T13:34:56Z</dcterms:modified>
</cp:coreProperties>
</file>