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01" r:id="rId2"/>
    <p:sldId id="299" r:id="rId3"/>
    <p:sldId id="286" r:id="rId4"/>
    <p:sldId id="293" r:id="rId5"/>
    <p:sldId id="297" r:id="rId6"/>
    <p:sldId id="298" r:id="rId7"/>
    <p:sldId id="300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301"/>
            <p14:sldId id="299"/>
            <p14:sldId id="286"/>
            <p14:sldId id="293"/>
            <p14:sldId id="297"/>
            <p14:sldId id="298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9"/>
    <p:restoredTop sz="86413"/>
  </p:normalViewPr>
  <p:slideViewPr>
    <p:cSldViewPr snapToGrid="0" snapToObjects="1">
      <p:cViewPr varScale="1">
        <p:scale>
          <a:sx n="95" d="100"/>
          <a:sy n="95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Group Logistics</a:t>
            </a:r>
          </a:p>
          <a:p>
            <a:r>
              <a:rPr lang="en-US" dirty="0"/>
              <a:t>Section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FC35-5277-194E-AB7E-FD89FD4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Group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AF2-C099-E246-BC2E-DBBADE5D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in groups of 4 for the final project.</a:t>
            </a:r>
          </a:p>
          <a:p>
            <a:endParaRPr lang="en-US" dirty="0"/>
          </a:p>
          <a:p>
            <a:r>
              <a:rPr lang="en-US" dirty="0"/>
              <a:t>Please </a:t>
            </a:r>
            <a:r>
              <a:rPr lang="en-US" i="1" dirty="0"/>
              <a:t>IMMEDIATELY </a:t>
            </a:r>
            <a:r>
              <a:rPr lang="en-US" dirty="0"/>
              <a:t>reach out to the staff mailing list if you are not in a group!</a:t>
            </a:r>
          </a:p>
          <a:p>
            <a:endParaRPr lang="en-US" dirty="0"/>
          </a:p>
          <a:p>
            <a:r>
              <a:rPr lang="en-US" dirty="0"/>
              <a:t>The reason we’re asking you to ensure this now is because HW3 has a group component!</a:t>
            </a:r>
          </a:p>
          <a:p>
            <a:pPr lvl="1"/>
            <a:r>
              <a:rPr lang="en-US" dirty="0"/>
              <a:t>Also because it’s good practice to figure this out early for the final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E289-BC67-6C4B-989E-AF299F1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4: Visualizing Information with </a:t>
            </a:r>
            <a:r>
              <a:rPr lang="en-US" dirty="0" err="1"/>
              <a:t>rviz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catkin package installation</a:t>
            </a:r>
          </a:p>
          <a:p>
            <a:r>
              <a:rPr lang="en-US" dirty="0"/>
              <a:t>Become familiar with information visualization in ROS with </a:t>
            </a:r>
            <a:r>
              <a:rPr lang="en-US" dirty="0" err="1"/>
              <a:t>rviz</a:t>
            </a:r>
            <a:endParaRPr lang="en-US" dirty="0"/>
          </a:p>
          <a:p>
            <a:r>
              <a:rPr lang="en-US" dirty="0"/>
              <a:t>Learn about Markers in </a:t>
            </a:r>
            <a:r>
              <a:rPr lang="en-US" dirty="0" err="1"/>
              <a:t>rviz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Catkin 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actually quite simple: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the package and place it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B249-A6C8-2C4B-BF18-3CF481D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850B-B622-7644-B048-249B756F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ROS’ 3D visualization tool</a:t>
            </a:r>
          </a:p>
          <a:p>
            <a:r>
              <a:rPr lang="en-US" dirty="0"/>
              <a:t>Can think of it as a graphical user interface (GUI) wrapper around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echo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Visualizes information which otherwise wouldn’t even be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parseable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let alone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parsable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context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Velodyne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laser scans are a complicated mix of floating-point numbers, but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rviz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nicely plots them as point clouds which respect world scale.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D41B-88FC-2148-A909-91C61EA5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41C-E871-0843-BE77-79A7BB6B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rviz</a:t>
            </a:r>
            <a:r>
              <a:rPr lang="en-US" dirty="0"/>
              <a:t>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FFE-2D2D-7142-83FE-0B8639C1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some intermediate goals or other world points that you use in your robot stack. </a:t>
            </a:r>
          </a:p>
          <a:p>
            <a:r>
              <a:rPr lang="en-US" dirty="0"/>
              <a:t>Markers allow you to visualize these points aside from just printing them in the terminal.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A76B-B0D0-6E4B-87FF-F47DADD4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getting you used to </a:t>
            </a:r>
            <a:r>
              <a:rPr lang="en-US" dirty="0" err="1"/>
              <a:t>rviz</a:t>
            </a:r>
            <a:r>
              <a:rPr lang="en-US" dirty="0"/>
              <a:t> and visualizing information from your </a:t>
            </a:r>
            <a:r>
              <a:rPr lang="en-US" dirty="0" err="1"/>
              <a:t>Turtlebots</a:t>
            </a:r>
            <a:r>
              <a:rPr lang="en-US" dirty="0"/>
              <a:t>, an essential debugging tool for the final project!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269</Words>
  <Application>Microsoft Macintosh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AA274</vt:lpstr>
      <vt:lpstr>Principles of Robot Autonomy I</vt:lpstr>
      <vt:lpstr>Final Project Group Logistics</vt:lpstr>
      <vt:lpstr>Principles of Robot Autonomy I</vt:lpstr>
      <vt:lpstr>Aims</vt:lpstr>
      <vt:lpstr>Catkin Package Installation</vt:lpstr>
      <vt:lpstr>rviz</vt:lpstr>
      <vt:lpstr>rviz Markers</vt:lpstr>
      <vt:lpstr>Section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Robin Alexandra Brown</cp:lastModifiedBy>
  <cp:revision>258</cp:revision>
  <cp:lastPrinted>2019-10-14T17:10:27Z</cp:lastPrinted>
  <dcterms:created xsi:type="dcterms:W3CDTF">2017-01-06T12:29:52Z</dcterms:created>
  <dcterms:modified xsi:type="dcterms:W3CDTF">2021-10-18T23:21:43Z</dcterms:modified>
</cp:coreProperties>
</file>