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3e153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3e153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3e1536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3e1536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3e15360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3e1536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3e1536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3e1536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www.tensorflow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nsorflow.org/guide" TargetMode="External"/><Relationship Id="rId4" Type="http://schemas.openxmlformats.org/officeDocument/2006/relationships/hyperlink" Target="https://www.youtube.com/watch?v=2FmcHiLCwTU" TargetMode="External"/><Relationship Id="rId5" Type="http://schemas.openxmlformats.org/officeDocument/2006/relationships/hyperlink" Target="https://github.com/Hvass-Labs/TensorFlow-Tutorials" TargetMode="External"/><Relationship Id="rId6" Type="http://schemas.openxmlformats.org/officeDocument/2006/relationships/hyperlink" Target="https://www.youtube.com/watch?v=eBbEDRsCmv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TensorFlow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ML 3/4/2019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TensorFlow?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ttps://www.tensorflow.org/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library for high-performance numerical computation.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 designed with Deep Learning in mind, provides many high-level features to ease the development of deep learning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Multi-platform, runs on all major OS’s.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easily distributed across multiple CPUs and GPUs, or across multiple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Basic Principle:</a:t>
            </a:r>
            <a:r>
              <a:rPr lang="en"/>
              <a:t> Use the Python API to define a data-flow graph to represent our complex numerical computation (e.g. training a neural network). TensorFlow then runs this graph using optimized C++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TensorFlow software library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82650" cy="36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TensorBoard: “Watch your tensors flow”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24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Tool for creating visualizations of our data-flow graphs, as well as tracking important metrics, such as training loss and accuracy</a:t>
            </a:r>
            <a:endParaRPr/>
          </a:p>
        </p:txBody>
      </p:sp>
      <p:pic>
        <p:nvPicPr>
          <p:cNvPr descr="Image result for tensorboard graph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125" y="1152475"/>
            <a:ext cx="3159050" cy="33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nsorboard"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175" y="1152475"/>
            <a:ext cx="3060000" cy="248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guide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https://www.tensorflow.org/guide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in 5 minutes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https://www.youtube.com/watch?v=2FmcHiLCwTU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Hvass-Labs TensorFlow tutorials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https://github.com/Hvass-Labs/TensorFlow-Tutorials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 TensorBoard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https://www.youtube.com/watch?v=eBbEDRsCmv4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