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73" r:id="rId4"/>
    <p:sldId id="264" r:id="rId5"/>
    <p:sldId id="272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F6F7F-37F6-624C-9859-A220A11C1F44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00243-EB4D-6C4D-AE9B-1B23CDC2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everyone, thanks giving me the opportunity to be able to pitch </a:t>
            </a:r>
            <a:r>
              <a:rPr lang="en-US" dirty="0" err="1" smtClean="0"/>
              <a:t>AsapTutor</a:t>
            </a:r>
            <a:r>
              <a:rPr lang="en-US" dirty="0" smtClean="0"/>
              <a:t> to you guys. My name is Charles and I’ll dive right right 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5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AsapTutor </a:t>
            </a:r>
            <a:r>
              <a:rPr lang="en-US" dirty="0" smtClean="0"/>
              <a:t>is a scalable and extensible platform</a:t>
            </a:r>
            <a:r>
              <a:rPr lang="en-US" baseline="0" dirty="0" smtClean="0"/>
              <a:t> that has the functionality to accommodate both appointments and real-time demand for services.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</a:t>
            </a:r>
            <a:r>
              <a:rPr lang="en-US" baseline="0" dirty="0" smtClean="0"/>
              <a:t> only the most reliable and scalable cutting edge technologies for this prototype. As you can see, we have aws,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, firebase,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go ahead and dive into the demo! It’s a prototype that</a:t>
            </a:r>
            <a:r>
              <a:rPr lang="fr-FR" dirty="0" smtClean="0"/>
              <a:t>’</a:t>
            </a:r>
            <a:r>
              <a:rPr lang="en-US" dirty="0" smtClean="0"/>
              <a:t>s focused</a:t>
            </a:r>
            <a:r>
              <a:rPr lang="en-US" baseline="0" dirty="0" smtClean="0"/>
              <a:t> on the Academic tutoring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now,</a:t>
            </a:r>
            <a:r>
              <a:rPr lang="en-US" baseline="0" dirty="0" smtClean="0"/>
              <a:t> we focus on Academics, but this platform can be easily extended to any type of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recap, these</a:t>
            </a:r>
            <a:r>
              <a:rPr lang="en-US" baseline="0" dirty="0" smtClean="0"/>
              <a:t> </a:t>
            </a:r>
            <a:r>
              <a:rPr lang="en-US" baseline="0" dirty="0" smtClean="0"/>
              <a:t>are the major feature </a:t>
            </a:r>
            <a:r>
              <a:rPr lang="en-US" baseline="0" dirty="0" smtClean="0"/>
              <a:t>that </a:t>
            </a:r>
            <a:r>
              <a:rPr lang="en-US" baseline="0" dirty="0" err="1" smtClean="0"/>
              <a:t>asaptutor</a:t>
            </a:r>
            <a:r>
              <a:rPr lang="en-US" baseline="0" dirty="0" smtClean="0"/>
              <a:t> platform provides Thanks for listening. I’ll go ahead and open the floor to </a:t>
            </a:r>
            <a:r>
              <a:rPr lang="en-US" baseline="0" smtClean="0"/>
              <a:t>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00243-EB4D-6C4D-AE9B-1B23CDC25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saptutor.us/homePage.html" TargetMode="External"/><Relationship Id="rId4" Type="http://schemas.openxmlformats.org/officeDocument/2006/relationships/hyperlink" Target="http://asaptutor.us/tutor.html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 smtClean="0"/>
              <a:t>Amazon Home 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Introducting</a:t>
            </a:r>
            <a:r>
              <a:rPr lang="en-US" dirty="0" smtClean="0"/>
              <a:t> </a:t>
            </a:r>
            <a:r>
              <a:rPr lang="en-US" dirty="0" err="1" smtClean="0"/>
              <a:t>AsapTutor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Charles 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AsapTutor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uber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70" y="3021468"/>
            <a:ext cx="3696728" cy="2079410"/>
          </a:xfrm>
          <a:prstGeom prst="rect">
            <a:avLst/>
          </a:prstGeom>
        </p:spPr>
      </p:pic>
      <p:pic>
        <p:nvPicPr>
          <p:cNvPr id="6" name="Picture 5" descr="074184-rounded-glossy-black-icon-alphanumeric-plus-sign-si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66" y="3760109"/>
            <a:ext cx="748002" cy="748002"/>
          </a:xfrm>
          <a:prstGeom prst="rect">
            <a:avLst/>
          </a:prstGeom>
        </p:spPr>
      </p:pic>
      <p:pic>
        <p:nvPicPr>
          <p:cNvPr id="7" name="Picture 6" descr="Amazon-Home-Servic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6" y="3030227"/>
            <a:ext cx="3726830" cy="2060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142" y="5263196"/>
            <a:ext cx="19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46192" y="5263196"/>
            <a:ext cx="198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>
            <a:normAutofit/>
          </a:bodyPr>
          <a:lstStyle/>
          <a:p>
            <a:r>
              <a:rPr lang="en-US" dirty="0" smtClean="0"/>
              <a:t>Scalable and Extensible Academia Marketplace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80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AsapTutor</a:t>
            </a:r>
            <a:r>
              <a:rPr lang="en-US" dirty="0" smtClean="0"/>
              <a:t> Cutting Edge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EC2 Instance Running </a:t>
            </a:r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CloudFront</a:t>
            </a:r>
            <a:r>
              <a:rPr lang="en-US" dirty="0"/>
              <a:t> </a:t>
            </a:r>
            <a:r>
              <a:rPr lang="en-US" dirty="0" smtClean="0"/>
              <a:t>and AWS </a:t>
            </a:r>
            <a:r>
              <a:rPr lang="en-US" dirty="0"/>
              <a:t>Route </a:t>
            </a:r>
            <a:r>
              <a:rPr lang="en-US" dirty="0" smtClean="0"/>
              <a:t>53 – Web Hosting</a:t>
            </a:r>
          </a:p>
          <a:p>
            <a:r>
              <a:rPr lang="en-US" dirty="0"/>
              <a:t>AWS S3 – Chatting </a:t>
            </a:r>
            <a:r>
              <a:rPr lang="en-US" dirty="0" smtClean="0"/>
              <a:t>Storage</a:t>
            </a:r>
          </a:p>
          <a:p>
            <a:r>
              <a:rPr lang="en-US" dirty="0" err="1" smtClean="0"/>
              <a:t>SendGrid</a:t>
            </a:r>
            <a:r>
              <a:rPr lang="en-US" dirty="0" smtClean="0"/>
              <a:t> – Email Notifications</a:t>
            </a:r>
          </a:p>
          <a:p>
            <a:r>
              <a:rPr lang="en-US" dirty="0" err="1" smtClean="0"/>
              <a:t>Twillio</a:t>
            </a:r>
            <a:r>
              <a:rPr lang="en-US" dirty="0" smtClean="0"/>
              <a:t> – Mobile Notifications</a:t>
            </a:r>
          </a:p>
          <a:p>
            <a:r>
              <a:rPr lang="en-US" dirty="0" smtClean="0"/>
              <a:t>Braintree – Secure Payment Integration</a:t>
            </a:r>
          </a:p>
          <a:p>
            <a:r>
              <a:rPr lang="en-US" dirty="0" smtClean="0"/>
              <a:t>Firebase – Real-time Database Management</a:t>
            </a:r>
          </a:p>
        </p:txBody>
      </p:sp>
      <p:pic>
        <p:nvPicPr>
          <p:cNvPr id="4" name="Picture 3" descr="ur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11" y="5472017"/>
            <a:ext cx="1190954" cy="595477"/>
          </a:xfrm>
          <a:prstGeom prst="rect">
            <a:avLst/>
          </a:prstGeom>
        </p:spPr>
      </p:pic>
      <p:pic>
        <p:nvPicPr>
          <p:cNvPr id="5" name="Picture 4" descr="35222_paymentbraint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48" y="4912428"/>
            <a:ext cx="1832745" cy="449143"/>
          </a:xfrm>
          <a:prstGeom prst="rect">
            <a:avLst/>
          </a:prstGeom>
        </p:spPr>
      </p:pic>
      <p:pic>
        <p:nvPicPr>
          <p:cNvPr id="6" name="Picture 5" descr="twilio-logo-6a141664f35a78e9ac08eed627c2a8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70" y="4459771"/>
            <a:ext cx="1210789" cy="374768"/>
          </a:xfrm>
          <a:prstGeom prst="rect">
            <a:avLst/>
          </a:prstGeom>
        </p:spPr>
      </p:pic>
      <p:pic>
        <p:nvPicPr>
          <p:cNvPr id="8" name="Picture 7" descr="sendgrid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54" y="3780731"/>
            <a:ext cx="1725609" cy="460162"/>
          </a:xfrm>
          <a:prstGeom prst="rect">
            <a:avLst/>
          </a:prstGeom>
        </p:spPr>
      </p:pic>
      <p:pic>
        <p:nvPicPr>
          <p:cNvPr id="9" name="Picture 8" descr="pict--amazon-s3-aws-simple-icons-v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9" b="29552"/>
          <a:stretch/>
        </p:blipFill>
        <p:spPr>
          <a:xfrm>
            <a:off x="4309009" y="3014513"/>
            <a:ext cx="1548090" cy="766218"/>
          </a:xfrm>
          <a:prstGeom prst="rect">
            <a:avLst/>
          </a:prstGeom>
        </p:spPr>
      </p:pic>
      <p:pic>
        <p:nvPicPr>
          <p:cNvPr id="11" name="Picture 10" descr="pict--amazon-ec2-aws-simple-icons-v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6" t="29904" r="28410" b="31081"/>
          <a:stretch/>
        </p:blipFill>
        <p:spPr>
          <a:xfrm>
            <a:off x="6519385" y="1907491"/>
            <a:ext cx="635000" cy="591620"/>
          </a:xfrm>
          <a:prstGeom prst="rect">
            <a:avLst/>
          </a:prstGeom>
        </p:spPr>
      </p:pic>
      <p:pic>
        <p:nvPicPr>
          <p:cNvPr id="12" name="Picture 11" descr="nodej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42" y="1810217"/>
            <a:ext cx="1281101" cy="688894"/>
          </a:xfrm>
          <a:prstGeom prst="rect">
            <a:avLst/>
          </a:prstGeom>
        </p:spPr>
      </p:pic>
      <p:pic>
        <p:nvPicPr>
          <p:cNvPr id="13" name="Picture 12" descr="cloudFront-small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85" y="2422004"/>
            <a:ext cx="508220" cy="787741"/>
          </a:xfrm>
          <a:prstGeom prst="rect">
            <a:avLst/>
          </a:prstGeom>
        </p:spPr>
      </p:pic>
      <p:pic>
        <p:nvPicPr>
          <p:cNvPr id="14" name="Picture 13" descr="pict--amazon-route-53-aws-simple-icons-v2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9" t="29958" r="28472" b="31197"/>
          <a:stretch/>
        </p:blipFill>
        <p:spPr>
          <a:xfrm>
            <a:off x="7877753" y="2422004"/>
            <a:ext cx="666679" cy="6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Platform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Perspective: </a:t>
            </a:r>
            <a:r>
              <a:rPr lang="en-US" dirty="0">
                <a:hlinkClick r:id="rId3"/>
              </a:rPr>
              <a:t>http://asaptutor.us/</a:t>
            </a:r>
            <a:r>
              <a:rPr lang="en-US" dirty="0" smtClean="0">
                <a:hlinkClick r:id="rId3"/>
              </a:rPr>
              <a:t>homePage.html</a:t>
            </a:r>
            <a:endParaRPr lang="en-US" dirty="0" smtClean="0"/>
          </a:p>
          <a:p>
            <a:r>
              <a:rPr lang="en-US" dirty="0" smtClean="0"/>
              <a:t>Tutor </a:t>
            </a:r>
            <a:r>
              <a:rPr lang="en-US" dirty="0"/>
              <a:t>Perspective: </a:t>
            </a:r>
            <a:r>
              <a:rPr lang="en-US" dirty="0">
                <a:hlinkClick r:id="rId4"/>
              </a:rPr>
              <a:t>http://asaptutor.us/</a:t>
            </a:r>
            <a:r>
              <a:rPr lang="en-US" dirty="0" smtClean="0">
                <a:hlinkClick r:id="rId4"/>
              </a:rPr>
              <a:t>tutor.html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6-03-01 16.55.5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03" y="3133904"/>
            <a:ext cx="7028587" cy="33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pic>
        <p:nvPicPr>
          <p:cNvPr id="4" name="Picture 3" descr="Screenshot 2016-03-01 15.48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6" y="3593207"/>
            <a:ext cx="8619926" cy="2587101"/>
          </a:xfrm>
          <a:prstGeom prst="rect">
            <a:avLst/>
          </a:prstGeom>
        </p:spPr>
      </p:pic>
      <p:pic>
        <p:nvPicPr>
          <p:cNvPr id="3" name="Picture 2" descr="3284767_ori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92" y="1900620"/>
            <a:ext cx="4360494" cy="15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Features Overview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Real-time tracking and real-time visual cues</a:t>
            </a:r>
          </a:p>
          <a:p>
            <a:r>
              <a:rPr lang="en-US" dirty="0"/>
              <a:t>R</a:t>
            </a:r>
            <a:r>
              <a:rPr lang="en-US" dirty="0" smtClean="0"/>
              <a:t>eal-time status updates/notifications for Mobile and Web</a:t>
            </a:r>
          </a:p>
          <a:p>
            <a:r>
              <a:rPr lang="en-US" dirty="0">
                <a:solidFill>
                  <a:schemeClr val="tx1"/>
                </a:solidFill>
              </a:rPr>
              <a:t>Flexible </a:t>
            </a:r>
            <a:r>
              <a:rPr lang="en-US" dirty="0" smtClean="0">
                <a:solidFill>
                  <a:schemeClr val="tx1"/>
                </a:solidFill>
              </a:rPr>
              <a:t>Scheduling</a:t>
            </a:r>
            <a:endParaRPr lang="en-US" dirty="0"/>
          </a:p>
          <a:p>
            <a:r>
              <a:rPr lang="en-US" dirty="0" smtClean="0"/>
              <a:t>Chatting </a:t>
            </a:r>
            <a:r>
              <a:rPr lang="en-US" dirty="0" smtClean="0"/>
              <a:t>Functionality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Credit</a:t>
            </a:r>
            <a:r>
              <a:rPr lang="en-US" dirty="0">
                <a:solidFill>
                  <a:schemeClr val="tx1"/>
                </a:solidFill>
              </a:rPr>
              <a:t>-Card and PayPal Payment </a:t>
            </a:r>
            <a:r>
              <a:rPr lang="en-US" dirty="0" smtClean="0">
                <a:solidFill>
                  <a:schemeClr val="tx1"/>
                </a:solidFill>
              </a:rPr>
              <a:t>Processing</a:t>
            </a:r>
          </a:p>
          <a:p>
            <a:r>
              <a:rPr lang="en-US" dirty="0">
                <a:solidFill>
                  <a:schemeClr val="tx1"/>
                </a:solidFill>
              </a:rPr>
              <a:t>User </a:t>
            </a:r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Emergency </a:t>
            </a:r>
            <a:r>
              <a:rPr lang="en-US" dirty="0"/>
              <a:t>“ASAP” Button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32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322</TotalTime>
  <Words>290</Words>
  <Application>Microsoft Macintosh PowerPoint</Application>
  <PresentationFormat>On-screen Show (4:3)</PresentationFormat>
  <Paragraphs>38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Amazon Home Services  Introducting AsapTutor</vt:lpstr>
      <vt:lpstr>What is AsapTutor?</vt:lpstr>
      <vt:lpstr>AsapTutor Cutting Edge Technologies</vt:lpstr>
      <vt:lpstr>Academic Platform DEMO</vt:lpstr>
      <vt:lpstr>Extensibility</vt:lpstr>
      <vt:lpstr>Major Features Overview – Questions?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AsapTutor</dc:title>
  <dc:creator>Ding Cheng</dc:creator>
  <cp:lastModifiedBy>Ding Cheng</cp:lastModifiedBy>
  <cp:revision>62</cp:revision>
  <dcterms:created xsi:type="dcterms:W3CDTF">2016-03-01T22:37:33Z</dcterms:created>
  <dcterms:modified xsi:type="dcterms:W3CDTF">2016-03-07T07:32:58Z</dcterms:modified>
</cp:coreProperties>
</file>