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293" r:id="rId3"/>
    <p:sldId id="370" r:id="rId4"/>
    <p:sldId id="557" r:id="rId5"/>
    <p:sldId id="680" r:id="rId6"/>
    <p:sldId id="681" r:id="rId7"/>
    <p:sldId id="682" r:id="rId8"/>
    <p:sldId id="678" r:id="rId9"/>
    <p:sldId id="679" r:id="rId10"/>
    <p:sldId id="606" r:id="rId11"/>
    <p:sldId id="672" r:id="rId12"/>
    <p:sldId id="607" r:id="rId13"/>
    <p:sldId id="608" r:id="rId14"/>
    <p:sldId id="661" r:id="rId15"/>
    <p:sldId id="609" r:id="rId16"/>
    <p:sldId id="660" r:id="rId17"/>
    <p:sldId id="662" r:id="rId18"/>
    <p:sldId id="663" r:id="rId19"/>
    <p:sldId id="664" r:id="rId20"/>
    <p:sldId id="665" r:id="rId21"/>
    <p:sldId id="610" r:id="rId22"/>
    <p:sldId id="611" r:id="rId23"/>
    <p:sldId id="612" r:id="rId24"/>
    <p:sldId id="666" r:id="rId25"/>
    <p:sldId id="670" r:id="rId26"/>
    <p:sldId id="667" r:id="rId27"/>
    <p:sldId id="613" r:id="rId28"/>
    <p:sldId id="677" r:id="rId29"/>
    <p:sldId id="671" r:id="rId30"/>
    <p:sldId id="673" r:id="rId31"/>
    <p:sldId id="674" r:id="rId32"/>
    <p:sldId id="675" r:id="rId33"/>
    <p:sldId id="676" r:id="rId34"/>
    <p:sldId id="61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4" clrIdx="0">
    <p:extLst>
      <p:ext uri="{19B8F6BF-5375-455C-9EA6-DF929625EA0E}">
        <p15:presenceInfo xmlns:p15="http://schemas.microsoft.com/office/powerpoint/2012/main" userId="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93A"/>
    <a:srgbClr val="FDAE76"/>
    <a:srgbClr val="BEBBF4"/>
    <a:srgbClr val="FA9694"/>
    <a:srgbClr val="DF94C2"/>
    <a:srgbClr val="E0E0E0"/>
    <a:srgbClr val="8DA9FA"/>
    <a:srgbClr val="7173C9"/>
    <a:srgbClr val="515151"/>
    <a:srgbClr val="745E8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8F0CE-7337-4D75-A438-B9718B57D54E}" v="435" dt="2023-12-22T14:59:01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1562" autoAdjust="0"/>
  </p:normalViewPr>
  <p:slideViewPr>
    <p:cSldViewPr snapToGrid="0" showGuides="1">
      <p:cViewPr varScale="1">
        <p:scale>
          <a:sx n="78" d="100"/>
          <a:sy n="7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민 이" userId="d4023d589fc43984" providerId="LiveId" clId="{0328F0CE-7337-4D75-A438-B9718B57D54E}"/>
    <pc:docChg chg="undo custSel addSld delSld modSld sldOrd">
      <pc:chgData name="종민 이" userId="d4023d589fc43984" providerId="LiveId" clId="{0328F0CE-7337-4D75-A438-B9718B57D54E}" dt="2023-12-22T15:01:19.076" v="5276" actId="47"/>
      <pc:docMkLst>
        <pc:docMk/>
      </pc:docMkLst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569133228" sldId="294"/>
        </pc:sldMkLst>
      </pc:sldChg>
      <pc:sldChg chg="modSp mod">
        <pc:chgData name="종민 이" userId="d4023d589fc43984" providerId="LiveId" clId="{0328F0CE-7337-4D75-A438-B9718B57D54E}" dt="2023-12-22T15:00:12.092" v="5274" actId="20577"/>
        <pc:sldMkLst>
          <pc:docMk/>
          <pc:sldMk cId="415406203" sldId="370"/>
        </pc:sldMkLst>
        <pc:spChg chg="mod">
          <ac:chgData name="종민 이" userId="d4023d589fc43984" providerId="LiveId" clId="{0328F0CE-7337-4D75-A438-B9718B57D54E}" dt="2023-12-22T15:00:06.280" v="5271" actId="20577"/>
          <ac:spMkLst>
            <pc:docMk/>
            <pc:sldMk cId="415406203" sldId="370"/>
            <ac:spMk id="6" creationId="{00000000-0000-0000-0000-000000000000}"/>
          </ac:spMkLst>
        </pc:spChg>
        <pc:spChg chg="mod">
          <ac:chgData name="종민 이" userId="d4023d589fc43984" providerId="LiveId" clId="{0328F0CE-7337-4D75-A438-B9718B57D54E}" dt="2023-12-22T15:00:12.092" v="5274" actId="20577"/>
          <ac:spMkLst>
            <pc:docMk/>
            <pc:sldMk cId="415406203" sldId="370"/>
            <ac:spMk id="13" creationId="{DBA8576A-8CED-4E64-992F-A0ABE9702042}"/>
          </ac:spMkLst>
        </pc:spChg>
      </pc:sldChg>
      <pc:sldChg chg="addSp delSp modSp del mod">
        <pc:chgData name="종민 이" userId="d4023d589fc43984" providerId="LiveId" clId="{0328F0CE-7337-4D75-A438-B9718B57D54E}" dt="2023-12-22T14:59:55.477" v="5256" actId="47"/>
        <pc:sldMkLst>
          <pc:docMk/>
          <pc:sldMk cId="1837950390" sldId="371"/>
        </pc:sldMkLst>
        <pc:spChg chg="add mod">
          <ac:chgData name="종민 이" userId="d4023d589fc43984" providerId="LiveId" clId="{0328F0CE-7337-4D75-A438-B9718B57D54E}" dt="2023-12-22T14:45:49.015" v="4730"/>
          <ac:spMkLst>
            <pc:docMk/>
            <pc:sldMk cId="1837950390" sldId="371"/>
            <ac:spMk id="4" creationId="{A051C0DB-4356-3536-E309-51678524451C}"/>
          </ac:spMkLst>
        </pc:spChg>
        <pc:graphicFrameChg chg="mod modGraphic">
          <ac:chgData name="종민 이" userId="d4023d589fc43984" providerId="LiveId" clId="{0328F0CE-7337-4D75-A438-B9718B57D54E}" dt="2023-12-22T14:59:04.583" v="5254" actId="255"/>
          <ac:graphicFrameMkLst>
            <pc:docMk/>
            <pc:sldMk cId="1837950390" sldId="371"/>
            <ac:graphicFrameMk id="2" creationId="{E5579F5B-1BA4-472B-A802-E1792670C395}"/>
          </ac:graphicFrameMkLst>
        </pc:graphicFrameChg>
        <pc:graphicFrameChg chg="add del mod">
          <ac:chgData name="종민 이" userId="d4023d589fc43984" providerId="LiveId" clId="{0328F0CE-7337-4D75-A438-B9718B57D54E}" dt="2023-12-22T14:46:44.417" v="4813" actId="21"/>
          <ac:graphicFrameMkLst>
            <pc:docMk/>
            <pc:sldMk cId="1837950390" sldId="371"/>
            <ac:graphicFrameMk id="3" creationId="{A8DB9DA0-180A-2176-63A8-D4B844E4E0C0}"/>
          </ac:graphicFrameMkLst>
        </pc:graphicFrameChg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578521665" sldId="46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985671507" sldId="46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097551960" sldId="46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068640341" sldId="46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595206868" sldId="47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275056229" sldId="49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978414181" sldId="49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384424961" sldId="49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321934819" sldId="49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298090210" sldId="50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645851224" sldId="50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271091774" sldId="50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642360724" sldId="50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210127764" sldId="50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204260251" sldId="50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86982456" sldId="50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965054090" sldId="50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100832305" sldId="50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01859752" sldId="50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874854745" sldId="51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29187182" sldId="51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641316256" sldId="51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808931733" sldId="51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054883039" sldId="51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103346387" sldId="51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220488730" sldId="51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303990612" sldId="51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047693142" sldId="51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730267317" sldId="51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538936930" sldId="52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743752950" sldId="52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74717265" sldId="52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958615659" sldId="52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1816921" sldId="52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531642887" sldId="52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07525637" sldId="52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97533711" sldId="52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978822489" sldId="52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502397708" sldId="52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065023130" sldId="53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871138416" sldId="53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212497353" sldId="53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921383974" sldId="53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706982616" sldId="53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834691200" sldId="53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035841030" sldId="53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17972546" sldId="53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014545238" sldId="53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321941220" sldId="54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935119741" sldId="54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655725304" sldId="54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694272962" sldId="54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949196469" sldId="54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576985696" sldId="54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164884101" sldId="54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521190644" sldId="54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936455122" sldId="54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34201748" sldId="54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08746157" sldId="55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026896023" sldId="55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811120054" sldId="55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20112714" sldId="55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872082444" sldId="554"/>
        </pc:sldMkLst>
      </pc:sldChg>
      <pc:sldChg chg="del">
        <pc:chgData name="종민 이" userId="d4023d589fc43984" providerId="LiveId" clId="{0328F0CE-7337-4D75-A438-B9718B57D54E}" dt="2023-12-22T14:59:48.072" v="5255" actId="47"/>
        <pc:sldMkLst>
          <pc:docMk/>
          <pc:sldMk cId="1594816011" sldId="555"/>
        </pc:sldMkLst>
      </pc:sldChg>
      <pc:sldChg chg="del">
        <pc:chgData name="종민 이" userId="d4023d589fc43984" providerId="LiveId" clId="{0328F0CE-7337-4D75-A438-B9718B57D54E}" dt="2023-12-22T15:00:47.645" v="5275" actId="47"/>
        <pc:sldMkLst>
          <pc:docMk/>
          <pc:sldMk cId="3004897346" sldId="556"/>
        </pc:sldMkLst>
      </pc:sldChg>
      <pc:sldChg chg="addSp delSp modSp mod">
        <pc:chgData name="종민 이" userId="d4023d589fc43984" providerId="LiveId" clId="{0328F0CE-7337-4D75-A438-B9718B57D54E}" dt="2023-12-22T14:42:16.498" v="4723" actId="20577"/>
        <pc:sldMkLst>
          <pc:docMk/>
          <pc:sldMk cId="2856944112" sldId="557"/>
        </pc:sldMkLst>
        <pc:spChg chg="mod">
          <ac:chgData name="종민 이" userId="d4023d589fc43984" providerId="LiveId" clId="{0328F0CE-7337-4D75-A438-B9718B57D54E}" dt="2023-12-22T14:42:16.498" v="4723" actId="20577"/>
          <ac:spMkLst>
            <pc:docMk/>
            <pc:sldMk cId="2856944112" sldId="557"/>
            <ac:spMk id="13" creationId="{AFCF08B2-8D9A-4CE5-8347-D29199317818}"/>
          </ac:spMkLst>
        </pc:spChg>
        <pc:spChg chg="del">
          <ac:chgData name="종민 이" userId="d4023d589fc43984" providerId="LiveId" clId="{0328F0CE-7337-4D75-A438-B9718B57D54E}" dt="2023-12-22T14:40:47.571" v="4605" actId="478"/>
          <ac:spMkLst>
            <pc:docMk/>
            <pc:sldMk cId="2856944112" sldId="557"/>
            <ac:spMk id="18" creationId="{67992234-AC26-729A-CED6-E09EBC040509}"/>
          </ac:spMkLst>
        </pc:spChg>
        <pc:spChg chg="del">
          <ac:chgData name="종민 이" userId="d4023d589fc43984" providerId="LiveId" clId="{0328F0CE-7337-4D75-A438-B9718B57D54E}" dt="2023-12-22T14:40:48.665" v="4606" actId="478"/>
          <ac:spMkLst>
            <pc:docMk/>
            <pc:sldMk cId="2856944112" sldId="557"/>
            <ac:spMk id="28" creationId="{01B6DBBE-494C-199F-FCD8-B4D817492A25}"/>
          </ac:spMkLst>
        </pc:spChg>
        <pc:spChg chg="del">
          <ac:chgData name="종민 이" userId="d4023d589fc43984" providerId="LiveId" clId="{0328F0CE-7337-4D75-A438-B9718B57D54E}" dt="2023-12-22T14:40:49.883" v="4607" actId="478"/>
          <ac:spMkLst>
            <pc:docMk/>
            <pc:sldMk cId="2856944112" sldId="557"/>
            <ac:spMk id="29" creationId="{D28DC269-2A5E-C81F-C498-8827C0E90137}"/>
          </ac:spMkLst>
        </pc:spChg>
        <pc:cxnChg chg="add mod">
          <ac:chgData name="종민 이" userId="d4023d589fc43984" providerId="LiveId" clId="{0328F0CE-7337-4D75-A438-B9718B57D54E}" dt="2023-12-22T14:40:59.318" v="4610" actId="14100"/>
          <ac:cxnSpMkLst>
            <pc:docMk/>
            <pc:sldMk cId="2856944112" sldId="557"/>
            <ac:cxnSpMk id="31" creationId="{858402FB-1B13-FB81-A94B-6D41BAC73482}"/>
          </ac:cxnSpMkLst>
        </pc:cxnChg>
      </pc:sldChg>
      <pc:sldChg chg="del">
        <pc:chgData name="종민 이" userId="d4023d589fc43984" providerId="LiveId" clId="{0328F0CE-7337-4D75-A438-B9718B57D54E}" dt="2023-12-22T14:42:23.122" v="4724" actId="47"/>
        <pc:sldMkLst>
          <pc:docMk/>
          <pc:sldMk cId="3564534387" sldId="558"/>
        </pc:sldMkLst>
      </pc:sldChg>
      <pc:sldChg chg="del">
        <pc:chgData name="종민 이" userId="d4023d589fc43984" providerId="LiveId" clId="{0328F0CE-7337-4D75-A438-B9718B57D54E}" dt="2023-12-22T14:42:25.277" v="4725" actId="47"/>
        <pc:sldMkLst>
          <pc:docMk/>
          <pc:sldMk cId="3211134864" sldId="590"/>
        </pc:sldMkLst>
      </pc:sldChg>
      <pc:sldChg chg="del">
        <pc:chgData name="종민 이" userId="d4023d589fc43984" providerId="LiveId" clId="{0328F0CE-7337-4D75-A438-B9718B57D54E}" dt="2023-12-22T14:42:32.291" v="4726" actId="47"/>
        <pc:sldMkLst>
          <pc:docMk/>
          <pc:sldMk cId="4125429340" sldId="591"/>
        </pc:sldMkLst>
      </pc:sldChg>
      <pc:sldChg chg="del">
        <pc:chgData name="종민 이" userId="d4023d589fc43984" providerId="LiveId" clId="{0328F0CE-7337-4D75-A438-B9718B57D54E}" dt="2023-12-22T14:42:33.901" v="4727" actId="47"/>
        <pc:sldMkLst>
          <pc:docMk/>
          <pc:sldMk cId="977388299" sldId="592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442380508" sldId="593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3839092732" sldId="594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4198937725" sldId="595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1613143549" sldId="596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3750786124" sldId="597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2941437766" sldId="598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3699702118" sldId="599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3980089972" sldId="600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298698340" sldId="601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417924536" sldId="602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2787137779" sldId="603"/>
        </pc:sldMkLst>
      </pc:sldChg>
      <pc:sldChg chg="del">
        <pc:chgData name="종민 이" userId="d4023d589fc43984" providerId="LiveId" clId="{0328F0CE-7337-4D75-A438-B9718B57D54E}" dt="2023-12-22T14:42:38.134" v="4728" actId="47"/>
        <pc:sldMkLst>
          <pc:docMk/>
          <pc:sldMk cId="2563011151" sldId="604"/>
        </pc:sldMkLst>
      </pc:sldChg>
      <pc:sldChg chg="del">
        <pc:chgData name="종민 이" userId="d4023d589fc43984" providerId="LiveId" clId="{0328F0CE-7337-4D75-A438-B9718B57D54E}" dt="2023-12-22T14:42:42.930" v="4729" actId="47"/>
        <pc:sldMkLst>
          <pc:docMk/>
          <pc:sldMk cId="1952335515" sldId="605"/>
        </pc:sldMkLst>
      </pc:sldChg>
      <pc:sldChg chg="modSp mod">
        <pc:chgData name="종민 이" userId="d4023d589fc43984" providerId="LiveId" clId="{0328F0CE-7337-4D75-A438-B9718B57D54E}" dt="2023-12-22T14:38:17.078" v="4602" actId="20577"/>
        <pc:sldMkLst>
          <pc:docMk/>
          <pc:sldMk cId="2190301230" sldId="606"/>
        </pc:sldMkLst>
        <pc:spChg chg="mod">
          <ac:chgData name="종민 이" userId="d4023d589fc43984" providerId="LiveId" clId="{0328F0CE-7337-4D75-A438-B9718B57D54E}" dt="2023-12-22T14:38:17.078" v="4602" actId="20577"/>
          <ac:spMkLst>
            <pc:docMk/>
            <pc:sldMk cId="2190301230" sldId="606"/>
            <ac:spMk id="3" creationId="{AFCF08B2-8D9A-4CE5-8347-D29199317818}"/>
          </ac:spMkLst>
        </pc:spChg>
      </pc:sldChg>
      <pc:sldChg chg="modSp mod">
        <pc:chgData name="종민 이" userId="d4023d589fc43984" providerId="LiveId" clId="{0328F0CE-7337-4D75-A438-B9718B57D54E}" dt="2023-12-22T12:50:12.979" v="157" actId="20577"/>
        <pc:sldMkLst>
          <pc:docMk/>
          <pc:sldMk cId="3847026474" sldId="612"/>
        </pc:sldMkLst>
        <pc:spChg chg="mod">
          <ac:chgData name="종민 이" userId="d4023d589fc43984" providerId="LiveId" clId="{0328F0CE-7337-4D75-A438-B9718B57D54E}" dt="2023-12-22T12:47:02.093" v="2" actId="20577"/>
          <ac:spMkLst>
            <pc:docMk/>
            <pc:sldMk cId="3847026474" sldId="612"/>
            <ac:spMk id="2" creationId="{D523A745-0380-5172-0F8A-3997C36756FC}"/>
          </ac:spMkLst>
        </pc:spChg>
        <pc:spChg chg="mod">
          <ac:chgData name="종민 이" userId="d4023d589fc43984" providerId="LiveId" clId="{0328F0CE-7337-4D75-A438-B9718B57D54E}" dt="2023-12-22T12:48:14.272" v="13" actId="1076"/>
          <ac:spMkLst>
            <pc:docMk/>
            <pc:sldMk cId="3847026474" sldId="612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2:49:06.404" v="140" actId="20577"/>
          <ac:spMkLst>
            <pc:docMk/>
            <pc:sldMk cId="3847026474" sldId="612"/>
            <ac:spMk id="6" creationId="{DC31AFEE-A8D6-AD55-D0E0-7227A2477775}"/>
          </ac:spMkLst>
        </pc:spChg>
        <pc:spChg chg="mod">
          <ac:chgData name="종민 이" userId="d4023d589fc43984" providerId="LiveId" clId="{0328F0CE-7337-4D75-A438-B9718B57D54E}" dt="2023-12-22T12:48:19.203" v="14" actId="1076"/>
          <ac:spMkLst>
            <pc:docMk/>
            <pc:sldMk cId="3847026474" sldId="612"/>
            <ac:spMk id="7" creationId="{A71908BB-30F1-72B4-B043-228C601708E1}"/>
          </ac:spMkLst>
        </pc:spChg>
        <pc:spChg chg="mod">
          <ac:chgData name="종민 이" userId="d4023d589fc43984" providerId="LiveId" clId="{0328F0CE-7337-4D75-A438-B9718B57D54E}" dt="2023-12-22T12:50:12.979" v="157" actId="20577"/>
          <ac:spMkLst>
            <pc:docMk/>
            <pc:sldMk cId="3847026474" sldId="612"/>
            <ac:spMk id="9" creationId="{DC31AFEE-A8D6-AD55-D0E0-7227A2477775}"/>
          </ac:spMkLst>
        </pc:spChg>
        <pc:picChg chg="mod modCrop">
          <ac:chgData name="종민 이" userId="d4023d589fc43984" providerId="LiveId" clId="{0328F0CE-7337-4D75-A438-B9718B57D54E}" dt="2023-12-22T12:48:06.773" v="12" actId="1076"/>
          <ac:picMkLst>
            <pc:docMk/>
            <pc:sldMk cId="3847026474" sldId="612"/>
            <ac:picMk id="3" creationId="{00000000-0000-0000-0000-000000000000}"/>
          </ac:picMkLst>
        </pc:picChg>
        <pc:cxnChg chg="mod">
          <ac:chgData name="종민 이" userId="d4023d589fc43984" providerId="LiveId" clId="{0328F0CE-7337-4D75-A438-B9718B57D54E}" dt="2023-12-22T12:49:03.124" v="119" actId="20577"/>
          <ac:cxnSpMkLst>
            <pc:docMk/>
            <pc:sldMk cId="3847026474" sldId="612"/>
            <ac:cxnSpMk id="5" creationId="{E2E1D9B6-0479-E942-5190-8B50AB3DF326}"/>
          </ac:cxnSpMkLst>
        </pc:cxnChg>
        <pc:cxnChg chg="mod">
          <ac:chgData name="종민 이" userId="d4023d589fc43984" providerId="LiveId" clId="{0328F0CE-7337-4D75-A438-B9718B57D54E}" dt="2023-12-22T12:50:06.884" v="156" actId="14100"/>
          <ac:cxnSpMkLst>
            <pc:docMk/>
            <pc:sldMk cId="3847026474" sldId="612"/>
            <ac:cxnSpMk id="8" creationId="{E2E1D9B6-0479-E942-5190-8B50AB3DF326}"/>
          </ac:cxnSpMkLst>
        </pc:cxnChg>
      </pc:sldChg>
      <pc:sldChg chg="addSp modSp mod">
        <pc:chgData name="종민 이" userId="d4023d589fc43984" providerId="LiveId" clId="{0328F0CE-7337-4D75-A438-B9718B57D54E}" dt="2023-12-22T13:42:50.384" v="2553" actId="1035"/>
        <pc:sldMkLst>
          <pc:docMk/>
          <pc:sldMk cId="4197279104" sldId="613"/>
        </pc:sldMkLst>
        <pc:spChg chg="mod">
          <ac:chgData name="종민 이" userId="d4023d589fc43984" providerId="LiveId" clId="{0328F0CE-7337-4D75-A438-B9718B57D54E}" dt="2023-12-22T13:38:04.266" v="2132" actId="20577"/>
          <ac:spMkLst>
            <pc:docMk/>
            <pc:sldMk cId="4197279104" sldId="613"/>
            <ac:spMk id="2" creationId="{D523A745-0380-5172-0F8A-3997C36756FC}"/>
          </ac:spMkLst>
        </pc:spChg>
        <pc:spChg chg="mod">
          <ac:chgData name="종민 이" userId="d4023d589fc43984" providerId="LiveId" clId="{0328F0CE-7337-4D75-A438-B9718B57D54E}" dt="2023-12-22T13:39:05.924" v="2194" actId="1038"/>
          <ac:spMkLst>
            <pc:docMk/>
            <pc:sldMk cId="4197279104" sldId="613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3:39:05.924" v="2194" actId="1038"/>
          <ac:spMkLst>
            <pc:docMk/>
            <pc:sldMk cId="4197279104" sldId="613"/>
            <ac:spMk id="5" creationId="{DC31AFEE-A8D6-AD55-D0E0-7227A2477775}"/>
          </ac:spMkLst>
        </pc:spChg>
        <pc:spChg chg="mod">
          <ac:chgData name="종민 이" userId="d4023d589fc43984" providerId="LiveId" clId="{0328F0CE-7337-4D75-A438-B9718B57D54E}" dt="2023-12-22T13:39:05.924" v="2194" actId="1038"/>
          <ac:spMkLst>
            <pc:docMk/>
            <pc:sldMk cId="4197279104" sldId="613"/>
            <ac:spMk id="6" creationId="{A71908BB-30F1-72B4-B043-228C601708E1}"/>
          </ac:spMkLst>
        </pc:spChg>
        <pc:spChg chg="mod">
          <ac:chgData name="종민 이" userId="d4023d589fc43984" providerId="LiveId" clId="{0328F0CE-7337-4D75-A438-B9718B57D54E}" dt="2023-12-22T13:39:05.924" v="2194" actId="1038"/>
          <ac:spMkLst>
            <pc:docMk/>
            <pc:sldMk cId="4197279104" sldId="613"/>
            <ac:spMk id="8" creationId="{DC31AFEE-A8D6-AD55-D0E0-7227A2477775}"/>
          </ac:spMkLst>
        </pc:spChg>
        <pc:spChg chg="add mod">
          <ac:chgData name="종민 이" userId="d4023d589fc43984" providerId="LiveId" clId="{0328F0CE-7337-4D75-A438-B9718B57D54E}" dt="2023-12-22T13:39:24.435" v="2199" actId="14100"/>
          <ac:spMkLst>
            <pc:docMk/>
            <pc:sldMk cId="4197279104" sldId="613"/>
            <ac:spMk id="15" creationId="{A8E52D8E-326E-CB77-0324-33141A1FDDB7}"/>
          </ac:spMkLst>
        </pc:spChg>
        <pc:spChg chg="add mod">
          <ac:chgData name="종민 이" userId="d4023d589fc43984" providerId="LiveId" clId="{0328F0CE-7337-4D75-A438-B9718B57D54E}" dt="2023-12-22T13:42:50.384" v="2553" actId="1035"/>
          <ac:spMkLst>
            <pc:docMk/>
            <pc:sldMk cId="4197279104" sldId="613"/>
            <ac:spMk id="17" creationId="{98013735-5AA3-FFE5-19DD-D60DAAE6BEA5}"/>
          </ac:spMkLst>
        </pc:spChg>
        <pc:picChg chg="mod">
          <ac:chgData name="종민 이" userId="d4023d589fc43984" providerId="LiveId" clId="{0328F0CE-7337-4D75-A438-B9718B57D54E}" dt="2023-12-22T13:39:05.924" v="2194" actId="1038"/>
          <ac:picMkLst>
            <pc:docMk/>
            <pc:sldMk cId="4197279104" sldId="613"/>
            <ac:picMk id="3" creationId="{00000000-0000-0000-0000-000000000000}"/>
          </ac:picMkLst>
        </pc:picChg>
        <pc:cxnChg chg="mod">
          <ac:chgData name="종민 이" userId="d4023d589fc43984" providerId="LiveId" clId="{0328F0CE-7337-4D75-A438-B9718B57D54E}" dt="2023-12-22T13:39:05.924" v="2194" actId="1038"/>
          <ac:cxnSpMkLst>
            <pc:docMk/>
            <pc:sldMk cId="4197279104" sldId="613"/>
            <ac:cxnSpMk id="7" creationId="{E2E1D9B6-0479-E942-5190-8B50AB3DF326}"/>
          </ac:cxnSpMkLst>
        </pc:cxnChg>
        <pc:cxnChg chg="add mod">
          <ac:chgData name="종민 이" userId="d4023d589fc43984" providerId="LiveId" clId="{0328F0CE-7337-4D75-A438-B9718B57D54E}" dt="2023-12-22T13:42:50.384" v="2553" actId="1035"/>
          <ac:cxnSpMkLst>
            <pc:docMk/>
            <pc:sldMk cId="4197279104" sldId="613"/>
            <ac:cxnSpMk id="16" creationId="{9BEFF79D-F7C7-57D8-BD29-DBC494DDD468}"/>
          </ac:cxnSpMkLst>
        </pc:cxnChg>
      </pc:sldChg>
      <pc:sldChg chg="del">
        <pc:chgData name="종민 이" userId="d4023d589fc43984" providerId="LiveId" clId="{0328F0CE-7337-4D75-A438-B9718B57D54E}" dt="2023-12-22T13:43:30.437" v="2554" actId="47"/>
        <pc:sldMkLst>
          <pc:docMk/>
          <pc:sldMk cId="3772306751" sldId="614"/>
        </pc:sldMkLst>
      </pc:sldChg>
      <pc:sldChg chg="addSp delSp modSp del">
        <pc:chgData name="종민 이" userId="d4023d589fc43984" providerId="LiveId" clId="{0328F0CE-7337-4D75-A438-B9718B57D54E}" dt="2023-12-22T14:04:34.371" v="3006" actId="47"/>
        <pc:sldMkLst>
          <pc:docMk/>
          <pc:sldMk cId="4051296532" sldId="615"/>
        </pc:sldMkLst>
        <pc:spChg chg="add del mod">
          <ac:chgData name="종민 이" userId="d4023d589fc43984" providerId="LiveId" clId="{0328F0CE-7337-4D75-A438-B9718B57D54E}" dt="2023-12-22T14:02:28.997" v="2974"/>
          <ac:spMkLst>
            <pc:docMk/>
            <pc:sldMk cId="4051296532" sldId="615"/>
            <ac:spMk id="11" creationId="{7E0A477E-7E9B-3AA1-E0B0-1B5FE2A8C8E1}"/>
          </ac:spMkLst>
        </pc:spChg>
        <pc:cxnChg chg="add del mod">
          <ac:chgData name="종민 이" userId="d4023d589fc43984" providerId="LiveId" clId="{0328F0CE-7337-4D75-A438-B9718B57D54E}" dt="2023-12-22T14:02:28.997" v="2974"/>
          <ac:cxnSpMkLst>
            <pc:docMk/>
            <pc:sldMk cId="4051296532" sldId="615"/>
            <ac:cxnSpMk id="10" creationId="{C910D688-F66A-6893-E588-DC7DE33C38C5}"/>
          </ac:cxnSpMkLst>
        </pc:cxnChg>
      </pc:sldChg>
      <pc:sldChg chg="del">
        <pc:chgData name="종민 이" userId="d4023d589fc43984" providerId="LiveId" clId="{0328F0CE-7337-4D75-A438-B9718B57D54E}" dt="2023-12-22T14:26:26.539" v="4062" actId="47"/>
        <pc:sldMkLst>
          <pc:docMk/>
          <pc:sldMk cId="2911433322" sldId="616"/>
        </pc:sldMkLst>
      </pc:sldChg>
      <pc:sldChg chg="addSp modSp mod">
        <pc:chgData name="종민 이" userId="d4023d589fc43984" providerId="LiveId" clId="{0328F0CE-7337-4D75-A438-B9718B57D54E}" dt="2023-12-22T14:26:23.212" v="4061"/>
        <pc:sldMkLst>
          <pc:docMk/>
          <pc:sldMk cId="2788429497" sldId="617"/>
        </pc:sldMkLst>
        <pc:spChg chg="mod">
          <ac:chgData name="종민 이" userId="d4023d589fc43984" providerId="LiveId" clId="{0328F0CE-7337-4D75-A438-B9718B57D54E}" dt="2023-12-22T14:26:23.212" v="4061"/>
          <ac:spMkLst>
            <pc:docMk/>
            <pc:sldMk cId="2788429497" sldId="617"/>
            <ac:spMk id="2" creationId="{AFCF08B2-8D9A-4CE5-8347-D29199317818}"/>
          </ac:spMkLst>
        </pc:spChg>
        <pc:spChg chg="add mod">
          <ac:chgData name="종민 이" userId="d4023d589fc43984" providerId="LiveId" clId="{0328F0CE-7337-4D75-A438-B9718B57D54E}" dt="2023-12-22T14:26:04.742" v="4050" actId="14100"/>
          <ac:spMkLst>
            <pc:docMk/>
            <pc:sldMk cId="2788429497" sldId="617"/>
            <ac:spMk id="10" creationId="{09399A3F-5BF2-C7BB-B933-F622B1B2CF39}"/>
          </ac:spMkLst>
        </pc:spChg>
        <pc:cxnChg chg="mod">
          <ac:chgData name="종민 이" userId="d4023d589fc43984" providerId="LiveId" clId="{0328F0CE-7337-4D75-A438-B9718B57D54E}" dt="2023-12-22T14:26:09.980" v="4052" actId="14100"/>
          <ac:cxnSpMkLst>
            <pc:docMk/>
            <pc:sldMk cId="2788429497" sldId="617"/>
            <ac:cxnSpMk id="4" creationId="{00000000-0000-0000-0000-000000000000}"/>
          </ac:cxnSpMkLst>
        </pc:cxnChg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323063002" sldId="61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84394897" sldId="62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710647288" sldId="62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476420832" sldId="62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919932284" sldId="62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428635589" sldId="62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74184173" sldId="62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687216386" sldId="62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154137673" sldId="62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711056993" sldId="62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823424462" sldId="62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923339855" sldId="63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85270552" sldId="63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694665198" sldId="63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465295097" sldId="63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990947599" sldId="63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168176427" sldId="63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01024182" sldId="63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478042733" sldId="63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173568531" sldId="63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229262043" sldId="63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732683083" sldId="64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446065335" sldId="64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652518863" sldId="64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681587720" sldId="64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677672549" sldId="64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465196641" sldId="64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750476105" sldId="64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74797320" sldId="64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793286481" sldId="648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85174592" sldId="649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817231031" sldId="650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987112187" sldId="651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593149999" sldId="652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147444218" sldId="653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023228932" sldId="654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751623155" sldId="655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1667867994" sldId="656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2807127826" sldId="657"/>
        </pc:sldMkLst>
      </pc:sldChg>
      <pc:sldChg chg="del">
        <pc:chgData name="종민 이" userId="d4023d589fc43984" providerId="LiveId" clId="{0328F0CE-7337-4D75-A438-B9718B57D54E}" dt="2023-12-22T15:01:19.076" v="5276" actId="47"/>
        <pc:sldMkLst>
          <pc:docMk/>
          <pc:sldMk cId="3606262335" sldId="659"/>
        </pc:sldMkLst>
      </pc:sldChg>
      <pc:sldChg chg="addSp delSp modSp add mod">
        <pc:chgData name="종민 이" userId="d4023d589fc43984" providerId="LiveId" clId="{0328F0CE-7337-4D75-A438-B9718B57D54E}" dt="2023-12-22T13:07:46.408" v="772" actId="20577"/>
        <pc:sldMkLst>
          <pc:docMk/>
          <pc:sldMk cId="3016319747" sldId="666"/>
        </pc:sldMkLst>
        <pc:spChg chg="del">
          <ac:chgData name="종민 이" userId="d4023d589fc43984" providerId="LiveId" clId="{0328F0CE-7337-4D75-A438-B9718B57D54E}" dt="2023-12-22T12:52:02.975" v="160" actId="478"/>
          <ac:spMkLst>
            <pc:docMk/>
            <pc:sldMk cId="3016319747" sldId="666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3:07:46.408" v="772" actId="20577"/>
          <ac:spMkLst>
            <pc:docMk/>
            <pc:sldMk cId="3016319747" sldId="666"/>
            <ac:spMk id="6" creationId="{DC31AFEE-A8D6-AD55-D0E0-7227A2477775}"/>
          </ac:spMkLst>
        </pc:spChg>
        <pc:spChg chg="del">
          <ac:chgData name="종민 이" userId="d4023d589fc43984" providerId="LiveId" clId="{0328F0CE-7337-4D75-A438-B9718B57D54E}" dt="2023-12-22T12:54:02.995" v="189" actId="478"/>
          <ac:spMkLst>
            <pc:docMk/>
            <pc:sldMk cId="3016319747" sldId="666"/>
            <ac:spMk id="7" creationId="{A71908BB-30F1-72B4-B043-228C601708E1}"/>
          </ac:spMkLst>
        </pc:spChg>
        <pc:spChg chg="del">
          <ac:chgData name="종민 이" userId="d4023d589fc43984" providerId="LiveId" clId="{0328F0CE-7337-4D75-A438-B9718B57D54E}" dt="2023-12-22T12:54:07.175" v="190" actId="478"/>
          <ac:spMkLst>
            <pc:docMk/>
            <pc:sldMk cId="3016319747" sldId="666"/>
            <ac:spMk id="9" creationId="{DC31AFEE-A8D6-AD55-D0E0-7227A2477775}"/>
          </ac:spMkLst>
        </pc:spChg>
        <pc:picChg chg="del">
          <ac:chgData name="종민 이" userId="d4023d589fc43984" providerId="LiveId" clId="{0328F0CE-7337-4D75-A438-B9718B57D54E}" dt="2023-12-22T12:52:01.871" v="159" actId="478"/>
          <ac:picMkLst>
            <pc:docMk/>
            <pc:sldMk cId="3016319747" sldId="666"/>
            <ac:picMk id="3" creationId="{00000000-0000-0000-0000-000000000000}"/>
          </ac:picMkLst>
        </pc:picChg>
        <pc:picChg chg="add mod">
          <ac:chgData name="종민 이" userId="d4023d589fc43984" providerId="LiveId" clId="{0328F0CE-7337-4D75-A438-B9718B57D54E}" dt="2023-12-22T12:53:02.874" v="169" actId="1076"/>
          <ac:picMkLst>
            <pc:docMk/>
            <pc:sldMk cId="3016319747" sldId="666"/>
            <ac:picMk id="11" creationId="{72AC3FEA-752C-9527-2A53-5BF3B5195E52}"/>
          </ac:picMkLst>
        </pc:picChg>
        <pc:picChg chg="add mod ord">
          <ac:chgData name="종민 이" userId="d4023d589fc43984" providerId="LiveId" clId="{0328F0CE-7337-4D75-A438-B9718B57D54E}" dt="2023-12-22T12:54:00.308" v="188" actId="167"/>
          <ac:picMkLst>
            <pc:docMk/>
            <pc:sldMk cId="3016319747" sldId="666"/>
            <ac:picMk id="13" creationId="{827175BE-6EE2-E1B6-12E7-686D21CC0225}"/>
          </ac:picMkLst>
        </pc:picChg>
        <pc:picChg chg="add mod">
          <ac:chgData name="종민 이" userId="d4023d589fc43984" providerId="LiveId" clId="{0328F0CE-7337-4D75-A438-B9718B57D54E}" dt="2023-12-22T12:53:44.133" v="185" actId="1037"/>
          <ac:picMkLst>
            <pc:docMk/>
            <pc:sldMk cId="3016319747" sldId="666"/>
            <ac:picMk id="15" creationId="{C3D5AC40-75D1-32FF-EEA4-EE10E9A07FE2}"/>
          </ac:picMkLst>
        </pc:picChg>
        <pc:cxnChg chg="del mod">
          <ac:chgData name="종민 이" userId="d4023d589fc43984" providerId="LiveId" clId="{0328F0CE-7337-4D75-A438-B9718B57D54E}" dt="2023-12-22T12:52:03.492" v="161" actId="478"/>
          <ac:cxnSpMkLst>
            <pc:docMk/>
            <pc:sldMk cId="3016319747" sldId="666"/>
            <ac:cxnSpMk id="5" creationId="{E2E1D9B6-0479-E942-5190-8B50AB3DF326}"/>
          </ac:cxnSpMkLst>
        </pc:cxnChg>
        <pc:cxnChg chg="del mod">
          <ac:chgData name="종민 이" userId="d4023d589fc43984" providerId="LiveId" clId="{0328F0CE-7337-4D75-A438-B9718B57D54E}" dt="2023-12-22T12:53:57.732" v="187" actId="478"/>
          <ac:cxnSpMkLst>
            <pc:docMk/>
            <pc:sldMk cId="3016319747" sldId="666"/>
            <ac:cxnSpMk id="8" creationId="{E2E1D9B6-0479-E942-5190-8B50AB3DF326}"/>
          </ac:cxnSpMkLst>
        </pc:cxnChg>
      </pc:sldChg>
      <pc:sldChg chg="addSp delSp modSp add mod ord">
        <pc:chgData name="종민 이" userId="d4023d589fc43984" providerId="LiveId" clId="{0328F0CE-7337-4D75-A438-B9718B57D54E}" dt="2023-12-22T13:33:50.821" v="1978" actId="14100"/>
        <pc:sldMkLst>
          <pc:docMk/>
          <pc:sldMk cId="1603763893" sldId="667"/>
        </pc:sldMkLst>
        <pc:spChg chg="mod">
          <ac:chgData name="종민 이" userId="d4023d589fc43984" providerId="LiveId" clId="{0328F0CE-7337-4D75-A438-B9718B57D54E}" dt="2023-12-22T13:24:47.979" v="1401" actId="20577"/>
          <ac:spMkLst>
            <pc:docMk/>
            <pc:sldMk cId="1603763893" sldId="667"/>
            <ac:spMk id="2" creationId="{D523A745-0380-5172-0F8A-3997C36756FC}"/>
          </ac:spMkLst>
        </pc:spChg>
        <pc:spChg chg="add mod">
          <ac:chgData name="종민 이" userId="d4023d589fc43984" providerId="LiveId" clId="{0328F0CE-7337-4D75-A438-B9718B57D54E}" dt="2023-12-22T13:31:23.431" v="1746" actId="1076"/>
          <ac:spMkLst>
            <pc:docMk/>
            <pc:sldMk cId="1603763893" sldId="667"/>
            <ac:spMk id="5" creationId="{037C6F2E-7CF8-CCE5-6542-93F4A76156C1}"/>
          </ac:spMkLst>
        </pc:spChg>
        <pc:spChg chg="mod">
          <ac:chgData name="종민 이" userId="d4023d589fc43984" providerId="LiveId" clId="{0328F0CE-7337-4D75-A438-B9718B57D54E}" dt="2023-12-22T13:31:15.246" v="1744" actId="14100"/>
          <ac:spMkLst>
            <pc:docMk/>
            <pc:sldMk cId="1603763893" sldId="667"/>
            <ac:spMk id="6" creationId="{DC31AFEE-A8D6-AD55-D0E0-7227A2477775}"/>
          </ac:spMkLst>
        </pc:spChg>
        <pc:spChg chg="add mod">
          <ac:chgData name="종민 이" userId="d4023d589fc43984" providerId="LiveId" clId="{0328F0CE-7337-4D75-A438-B9718B57D54E}" dt="2023-12-22T13:31:59.356" v="1749" actId="14100"/>
          <ac:spMkLst>
            <pc:docMk/>
            <pc:sldMk cId="1603763893" sldId="667"/>
            <ac:spMk id="18" creationId="{06D40A6A-EA6F-42CE-B0C0-BFB73BB9F30F}"/>
          </ac:spMkLst>
        </pc:spChg>
        <pc:spChg chg="add mod">
          <ac:chgData name="종민 이" userId="d4023d589fc43984" providerId="LiveId" clId="{0328F0CE-7337-4D75-A438-B9718B57D54E}" dt="2023-12-22T13:32:13.041" v="1754" actId="14100"/>
          <ac:spMkLst>
            <pc:docMk/>
            <pc:sldMk cId="1603763893" sldId="667"/>
            <ac:spMk id="19" creationId="{CAB5374F-3DF2-3AAC-5086-1689B67100AA}"/>
          </ac:spMkLst>
        </pc:spChg>
        <pc:spChg chg="add mod">
          <ac:chgData name="종민 이" userId="d4023d589fc43984" providerId="LiveId" clId="{0328F0CE-7337-4D75-A438-B9718B57D54E}" dt="2023-12-22T13:33:03.344" v="1848" actId="1035"/>
          <ac:spMkLst>
            <pc:docMk/>
            <pc:sldMk cId="1603763893" sldId="667"/>
            <ac:spMk id="22" creationId="{F764F0CF-F59C-7081-6AC4-810ED2DB0A2F}"/>
          </ac:spMkLst>
        </pc:spChg>
        <pc:spChg chg="add mod">
          <ac:chgData name="종민 이" userId="d4023d589fc43984" providerId="LiveId" clId="{0328F0CE-7337-4D75-A438-B9718B57D54E}" dt="2023-12-22T13:33:50.821" v="1978" actId="14100"/>
          <ac:spMkLst>
            <pc:docMk/>
            <pc:sldMk cId="1603763893" sldId="667"/>
            <ac:spMk id="25" creationId="{0CA92094-55BF-6530-D9AB-4B71700570CC}"/>
          </ac:spMkLst>
        </pc:spChg>
        <pc:picChg chg="add mod">
          <ac:chgData name="종민 이" userId="d4023d589fc43984" providerId="LiveId" clId="{0328F0CE-7337-4D75-A438-B9718B57D54E}" dt="2023-12-22T13:25:00.915" v="1406" actId="1076"/>
          <ac:picMkLst>
            <pc:docMk/>
            <pc:sldMk cId="1603763893" sldId="667"/>
            <ac:picMk id="4" creationId="{5CA11D15-DEF1-001A-D6EB-FB24D7813AD0}"/>
          </ac:picMkLst>
        </pc:picChg>
        <pc:picChg chg="add mod ord">
          <ac:chgData name="종민 이" userId="d4023d589fc43984" providerId="LiveId" clId="{0328F0CE-7337-4D75-A438-B9718B57D54E}" dt="2023-12-22T13:31:19.542" v="1745" actId="1076"/>
          <ac:picMkLst>
            <pc:docMk/>
            <pc:sldMk cId="1603763893" sldId="667"/>
            <ac:picMk id="10" creationId="{AAE5DE6D-8A8A-A97C-1858-54EE0171CC29}"/>
          </ac:picMkLst>
        </pc:picChg>
        <pc:picChg chg="del">
          <ac:chgData name="종민 이" userId="d4023d589fc43984" providerId="LiveId" clId="{0328F0CE-7337-4D75-A438-B9718B57D54E}" dt="2023-12-22T13:08:37.658" v="777" actId="478"/>
          <ac:picMkLst>
            <pc:docMk/>
            <pc:sldMk cId="1603763893" sldId="667"/>
            <ac:picMk id="11" creationId="{72AC3FEA-752C-9527-2A53-5BF3B5195E52}"/>
          </ac:picMkLst>
        </pc:picChg>
        <pc:picChg chg="del mod">
          <ac:chgData name="종민 이" userId="d4023d589fc43984" providerId="LiveId" clId="{0328F0CE-7337-4D75-A438-B9718B57D54E}" dt="2023-12-22T13:08:38.207" v="779" actId="478"/>
          <ac:picMkLst>
            <pc:docMk/>
            <pc:sldMk cId="1603763893" sldId="667"/>
            <ac:picMk id="13" creationId="{827175BE-6EE2-E1B6-12E7-686D21CC0225}"/>
          </ac:picMkLst>
        </pc:picChg>
        <pc:picChg chg="del">
          <ac:chgData name="종민 이" userId="d4023d589fc43984" providerId="LiveId" clId="{0328F0CE-7337-4D75-A438-B9718B57D54E}" dt="2023-12-22T13:08:36.640" v="776" actId="478"/>
          <ac:picMkLst>
            <pc:docMk/>
            <pc:sldMk cId="1603763893" sldId="667"/>
            <ac:picMk id="15" creationId="{C3D5AC40-75D1-32FF-EEA4-EE10E9A07FE2}"/>
          </ac:picMkLst>
        </pc:picChg>
        <pc:cxnChg chg="add mod">
          <ac:chgData name="종민 이" userId="d4023d589fc43984" providerId="LiveId" clId="{0328F0CE-7337-4D75-A438-B9718B57D54E}" dt="2023-12-22T13:31:23.431" v="1746" actId="1076"/>
          <ac:cxnSpMkLst>
            <pc:docMk/>
            <pc:sldMk cId="1603763893" sldId="667"/>
            <ac:cxnSpMk id="7" creationId="{3A8BAD2A-A478-70BA-71C7-DABA5F695903}"/>
          </ac:cxnSpMkLst>
        </pc:cxnChg>
        <pc:cxnChg chg="add mod">
          <ac:chgData name="종민 이" userId="d4023d589fc43984" providerId="LiveId" clId="{0328F0CE-7337-4D75-A438-B9718B57D54E}" dt="2023-12-22T13:33:03.344" v="1848" actId="1035"/>
          <ac:cxnSpMkLst>
            <pc:docMk/>
            <pc:sldMk cId="1603763893" sldId="667"/>
            <ac:cxnSpMk id="20" creationId="{B4B5D0B7-2EBB-6E9A-F6D8-2BD3D9B62ECF}"/>
          </ac:cxnSpMkLst>
        </pc:cxnChg>
        <pc:cxnChg chg="add del mod">
          <ac:chgData name="종민 이" userId="d4023d589fc43984" providerId="LiveId" clId="{0328F0CE-7337-4D75-A438-B9718B57D54E}" dt="2023-12-22T13:32:22.509" v="1759" actId="478"/>
          <ac:cxnSpMkLst>
            <pc:docMk/>
            <pc:sldMk cId="1603763893" sldId="667"/>
            <ac:cxnSpMk id="21" creationId="{36A3F30A-BC8C-3BD3-D948-6531D0077A3D}"/>
          </ac:cxnSpMkLst>
        </pc:cxnChg>
        <pc:cxnChg chg="add mod">
          <ac:chgData name="종민 이" userId="d4023d589fc43984" providerId="LiveId" clId="{0328F0CE-7337-4D75-A438-B9718B57D54E}" dt="2023-12-22T13:33:50.821" v="1978" actId="14100"/>
          <ac:cxnSpMkLst>
            <pc:docMk/>
            <pc:sldMk cId="1603763893" sldId="667"/>
            <ac:cxnSpMk id="26" creationId="{B1EAE6B3-09B6-42B6-CE1E-0845CAB4ABE3}"/>
          </ac:cxnSpMkLst>
        </pc:cxnChg>
      </pc:sldChg>
      <pc:sldChg chg="add del">
        <pc:chgData name="종민 이" userId="d4023d589fc43984" providerId="LiveId" clId="{0328F0CE-7337-4D75-A438-B9718B57D54E}" dt="2023-12-22T13:08:42.087" v="780" actId="47"/>
        <pc:sldMkLst>
          <pc:docMk/>
          <pc:sldMk cId="1064386861" sldId="668"/>
        </pc:sldMkLst>
      </pc:sldChg>
      <pc:sldChg chg="add del ord">
        <pc:chgData name="종민 이" userId="d4023d589fc43984" providerId="LiveId" clId="{0328F0CE-7337-4D75-A438-B9718B57D54E}" dt="2023-12-22T13:35:06.214" v="1979" actId="47"/>
        <pc:sldMkLst>
          <pc:docMk/>
          <pc:sldMk cId="3086666796" sldId="668"/>
        </pc:sldMkLst>
      </pc:sldChg>
      <pc:sldChg chg="add del ord">
        <pc:chgData name="종민 이" userId="d4023d589fc43984" providerId="LiveId" clId="{0328F0CE-7337-4D75-A438-B9718B57D54E}" dt="2023-12-22T13:35:07.166" v="1980" actId="47"/>
        <pc:sldMkLst>
          <pc:docMk/>
          <pc:sldMk cId="438007338" sldId="669"/>
        </pc:sldMkLst>
      </pc:sldChg>
      <pc:sldChg chg="add del">
        <pc:chgData name="종민 이" userId="d4023d589fc43984" providerId="LiveId" clId="{0328F0CE-7337-4D75-A438-B9718B57D54E}" dt="2023-12-22T13:08:43.331" v="781" actId="47"/>
        <pc:sldMkLst>
          <pc:docMk/>
          <pc:sldMk cId="1459570235" sldId="669"/>
        </pc:sldMkLst>
      </pc:sldChg>
      <pc:sldChg chg="addSp delSp modSp add mod">
        <pc:chgData name="종민 이" userId="d4023d589fc43984" providerId="LiveId" clId="{0328F0CE-7337-4D75-A438-B9718B57D54E}" dt="2023-12-22T13:38:19.794" v="2145" actId="20577"/>
        <pc:sldMkLst>
          <pc:docMk/>
          <pc:sldMk cId="2603510624" sldId="670"/>
        </pc:sldMkLst>
        <pc:spChg chg="mod">
          <ac:chgData name="종민 이" userId="d4023d589fc43984" providerId="LiveId" clId="{0328F0CE-7337-4D75-A438-B9718B57D54E}" dt="2023-12-22T13:38:19.794" v="2145" actId="20577"/>
          <ac:spMkLst>
            <pc:docMk/>
            <pc:sldMk cId="2603510624" sldId="670"/>
            <ac:spMk id="2" creationId="{D523A745-0380-5172-0F8A-3997C36756FC}"/>
          </ac:spMkLst>
        </pc:spChg>
        <pc:spChg chg="add mod">
          <ac:chgData name="종민 이" userId="d4023d589fc43984" providerId="LiveId" clId="{0328F0CE-7337-4D75-A438-B9718B57D54E}" dt="2023-12-22T13:17:24.240" v="802" actId="14100"/>
          <ac:spMkLst>
            <pc:docMk/>
            <pc:sldMk cId="2603510624" sldId="670"/>
            <ac:spMk id="5" creationId="{94242228-6C50-9B26-840D-F261208A0F41}"/>
          </ac:spMkLst>
        </pc:spChg>
        <pc:spChg chg="mod">
          <ac:chgData name="종민 이" userId="d4023d589fc43984" providerId="LiveId" clId="{0328F0CE-7337-4D75-A438-B9718B57D54E}" dt="2023-12-22T13:21:04.617" v="1342" actId="207"/>
          <ac:spMkLst>
            <pc:docMk/>
            <pc:sldMk cId="2603510624" sldId="670"/>
            <ac:spMk id="6" creationId="{DC31AFEE-A8D6-AD55-D0E0-7227A2477775}"/>
          </ac:spMkLst>
        </pc:spChg>
        <pc:picChg chg="add mod ord">
          <ac:chgData name="종민 이" userId="d4023d589fc43984" providerId="LiveId" clId="{0328F0CE-7337-4D75-A438-B9718B57D54E}" dt="2023-12-22T13:17:15.398" v="800" actId="1076"/>
          <ac:picMkLst>
            <pc:docMk/>
            <pc:sldMk cId="2603510624" sldId="670"/>
            <ac:picMk id="4" creationId="{E332EE0A-88B2-BB25-A55B-AFC24FE93551}"/>
          </ac:picMkLst>
        </pc:picChg>
        <pc:picChg chg="add del mod">
          <ac:chgData name="종민 이" userId="d4023d589fc43984" providerId="LiveId" clId="{0328F0CE-7337-4D75-A438-B9718B57D54E}" dt="2023-12-22T13:28:14.358" v="1482" actId="478"/>
          <ac:picMkLst>
            <pc:docMk/>
            <pc:sldMk cId="2603510624" sldId="670"/>
            <ac:picMk id="12" creationId="{8522A91A-DAAA-4EC8-EC78-DA55B56AA470}"/>
          </ac:picMkLst>
        </pc:picChg>
        <pc:cxnChg chg="add mod">
          <ac:chgData name="종민 이" userId="d4023d589fc43984" providerId="LiveId" clId="{0328F0CE-7337-4D75-A438-B9718B57D54E}" dt="2023-12-22T13:20:40.716" v="1305" actId="20577"/>
          <ac:cxnSpMkLst>
            <pc:docMk/>
            <pc:sldMk cId="2603510624" sldId="670"/>
            <ac:cxnSpMk id="7" creationId="{70DC1D6D-3CD6-4BEA-225F-1BB6D096F17E}"/>
          </ac:cxnSpMkLst>
        </pc:cxnChg>
      </pc:sldChg>
      <pc:sldChg chg="addSp delSp modSp add mod">
        <pc:chgData name="종민 이" userId="d4023d589fc43984" providerId="LiveId" clId="{0328F0CE-7337-4D75-A438-B9718B57D54E}" dt="2023-12-22T13:55:04.494" v="2759" actId="207"/>
        <pc:sldMkLst>
          <pc:docMk/>
          <pc:sldMk cId="1231933730" sldId="671"/>
        </pc:sldMkLst>
        <pc:spChg chg="mod">
          <ac:chgData name="종민 이" userId="d4023d589fc43984" providerId="LiveId" clId="{0328F0CE-7337-4D75-A438-B9718B57D54E}" dt="2023-12-22T13:53:59.993" v="2645" actId="14100"/>
          <ac:spMkLst>
            <pc:docMk/>
            <pc:sldMk cId="1231933730" sldId="671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3:54:59.933" v="2758" actId="207"/>
          <ac:spMkLst>
            <pc:docMk/>
            <pc:sldMk cId="1231933730" sldId="671"/>
            <ac:spMk id="5" creationId="{DC31AFEE-A8D6-AD55-D0E0-7227A2477775}"/>
          </ac:spMkLst>
        </pc:spChg>
        <pc:spChg chg="del">
          <ac:chgData name="종민 이" userId="d4023d589fc43984" providerId="LiveId" clId="{0328F0CE-7337-4D75-A438-B9718B57D54E}" dt="2023-12-22T13:43:55.191" v="2559" actId="478"/>
          <ac:spMkLst>
            <pc:docMk/>
            <pc:sldMk cId="1231933730" sldId="671"/>
            <ac:spMk id="6" creationId="{A71908BB-30F1-72B4-B043-228C601708E1}"/>
          </ac:spMkLst>
        </pc:spChg>
        <pc:spChg chg="del">
          <ac:chgData name="종민 이" userId="d4023d589fc43984" providerId="LiveId" clId="{0328F0CE-7337-4D75-A438-B9718B57D54E}" dt="2023-12-22T13:43:58.424" v="2561" actId="478"/>
          <ac:spMkLst>
            <pc:docMk/>
            <pc:sldMk cId="1231933730" sldId="671"/>
            <ac:spMk id="8" creationId="{DC31AFEE-A8D6-AD55-D0E0-7227A2477775}"/>
          </ac:spMkLst>
        </pc:spChg>
        <pc:spChg chg="del">
          <ac:chgData name="종민 이" userId="d4023d589fc43984" providerId="LiveId" clId="{0328F0CE-7337-4D75-A438-B9718B57D54E}" dt="2023-12-22T13:43:53.550" v="2558" actId="478"/>
          <ac:spMkLst>
            <pc:docMk/>
            <pc:sldMk cId="1231933730" sldId="671"/>
            <ac:spMk id="15" creationId="{A8E52D8E-326E-CB77-0324-33141A1FDDB7}"/>
          </ac:spMkLst>
        </pc:spChg>
        <pc:spChg chg="del">
          <ac:chgData name="종민 이" userId="d4023d589fc43984" providerId="LiveId" clId="{0328F0CE-7337-4D75-A438-B9718B57D54E}" dt="2023-12-22T13:43:51.026" v="2556" actId="478"/>
          <ac:spMkLst>
            <pc:docMk/>
            <pc:sldMk cId="1231933730" sldId="671"/>
            <ac:spMk id="17" creationId="{98013735-5AA3-FFE5-19DD-D60DAAE6BEA5}"/>
          </ac:spMkLst>
        </pc:spChg>
        <pc:spChg chg="add mod">
          <ac:chgData name="종민 이" userId="d4023d589fc43984" providerId="LiveId" clId="{0328F0CE-7337-4D75-A438-B9718B57D54E}" dt="2023-12-22T13:54:35.938" v="2705" actId="1076"/>
          <ac:spMkLst>
            <pc:docMk/>
            <pc:sldMk cId="1231933730" sldId="671"/>
            <ac:spMk id="20" creationId="{DD473BC2-8553-6BBA-6FF8-8242670F9384}"/>
          </ac:spMkLst>
        </pc:spChg>
        <pc:spChg chg="add mod">
          <ac:chgData name="종민 이" userId="d4023d589fc43984" providerId="LiveId" clId="{0328F0CE-7337-4D75-A438-B9718B57D54E}" dt="2023-12-22T13:55:04.494" v="2759" actId="207"/>
          <ac:spMkLst>
            <pc:docMk/>
            <pc:sldMk cId="1231933730" sldId="671"/>
            <ac:spMk id="21" creationId="{32FF7DE7-EC37-5276-3FB6-AA2BAF9157C2}"/>
          </ac:spMkLst>
        </pc:spChg>
        <pc:picChg chg="del mod">
          <ac:chgData name="종민 이" userId="d4023d589fc43984" providerId="LiveId" clId="{0328F0CE-7337-4D75-A438-B9718B57D54E}" dt="2023-12-22T13:44:32.664" v="2621" actId="478"/>
          <ac:picMkLst>
            <pc:docMk/>
            <pc:sldMk cId="1231933730" sldId="671"/>
            <ac:picMk id="3" creationId="{00000000-0000-0000-0000-000000000000}"/>
          </ac:picMkLst>
        </pc:picChg>
        <pc:picChg chg="add mod ord">
          <ac:chgData name="종민 이" userId="d4023d589fc43984" providerId="LiveId" clId="{0328F0CE-7337-4D75-A438-B9718B57D54E}" dt="2023-12-22T13:53:53.979" v="2643" actId="167"/>
          <ac:picMkLst>
            <pc:docMk/>
            <pc:sldMk cId="1231933730" sldId="671"/>
            <ac:picMk id="10" creationId="{33CC8095-E804-21E9-D00F-C165A2F1D02E}"/>
          </ac:picMkLst>
        </pc:picChg>
        <pc:picChg chg="add mod ord">
          <ac:chgData name="종민 이" userId="d4023d589fc43984" providerId="LiveId" clId="{0328F0CE-7337-4D75-A438-B9718B57D54E}" dt="2023-12-22T13:53:53.979" v="2643" actId="167"/>
          <ac:picMkLst>
            <pc:docMk/>
            <pc:sldMk cId="1231933730" sldId="671"/>
            <ac:picMk id="12" creationId="{69DFD10E-09DC-9FDA-2896-3D1B9D0B2A33}"/>
          </ac:picMkLst>
        </pc:picChg>
        <pc:picChg chg="add mod">
          <ac:chgData name="종민 이" userId="d4023d589fc43984" providerId="LiveId" clId="{0328F0CE-7337-4D75-A438-B9718B57D54E}" dt="2023-12-22T13:54:30.096" v="2703" actId="1076"/>
          <ac:picMkLst>
            <pc:docMk/>
            <pc:sldMk cId="1231933730" sldId="671"/>
            <ac:picMk id="14" creationId="{65D37402-209C-6998-C28E-4E2CDE591DAC}"/>
          </ac:picMkLst>
        </pc:picChg>
        <pc:picChg chg="add mod">
          <ac:chgData name="종민 이" userId="d4023d589fc43984" providerId="LiveId" clId="{0328F0CE-7337-4D75-A438-B9718B57D54E}" dt="2023-12-22T13:54:30.096" v="2703" actId="1076"/>
          <ac:picMkLst>
            <pc:docMk/>
            <pc:sldMk cId="1231933730" sldId="671"/>
            <ac:picMk id="19" creationId="{43F9BAEE-DA0A-BBE5-00BC-9B36D4F27877}"/>
          </ac:picMkLst>
        </pc:picChg>
        <pc:cxnChg chg="del mod">
          <ac:chgData name="종민 이" userId="d4023d589fc43984" providerId="LiveId" clId="{0328F0CE-7337-4D75-A438-B9718B57D54E}" dt="2023-12-22T13:53:43.066" v="2641" actId="478"/>
          <ac:cxnSpMkLst>
            <pc:docMk/>
            <pc:sldMk cId="1231933730" sldId="671"/>
            <ac:cxnSpMk id="7" creationId="{E2E1D9B6-0479-E942-5190-8B50AB3DF326}"/>
          </ac:cxnSpMkLst>
        </pc:cxnChg>
        <pc:cxnChg chg="del mod">
          <ac:chgData name="종민 이" userId="d4023d589fc43984" providerId="LiveId" clId="{0328F0CE-7337-4D75-A438-B9718B57D54E}" dt="2023-12-22T13:43:52.463" v="2557" actId="478"/>
          <ac:cxnSpMkLst>
            <pc:docMk/>
            <pc:sldMk cId="1231933730" sldId="671"/>
            <ac:cxnSpMk id="16" creationId="{9BEFF79D-F7C7-57D8-BD29-DBC494DDD468}"/>
          </ac:cxnSpMkLst>
        </pc:cxnChg>
      </pc:sldChg>
      <pc:sldChg chg="addSp delSp modSp add mod">
        <pc:chgData name="종민 이" userId="d4023d589fc43984" providerId="LiveId" clId="{0328F0CE-7337-4D75-A438-B9718B57D54E}" dt="2023-12-22T14:38:22.046" v="4604" actId="20577"/>
        <pc:sldMkLst>
          <pc:docMk/>
          <pc:sldMk cId="1708379638" sldId="672"/>
        </pc:sldMkLst>
        <pc:spChg chg="mod">
          <ac:chgData name="종민 이" userId="d4023d589fc43984" providerId="LiveId" clId="{0328F0CE-7337-4D75-A438-B9718B57D54E}" dt="2023-12-22T14:38:22.046" v="4604" actId="20577"/>
          <ac:spMkLst>
            <pc:docMk/>
            <pc:sldMk cId="1708379638" sldId="672"/>
            <ac:spMk id="3" creationId="{AFCF08B2-8D9A-4CE5-8347-D29199317818}"/>
          </ac:spMkLst>
        </pc:spChg>
        <pc:spChg chg="del">
          <ac:chgData name="종민 이" userId="d4023d589fc43984" providerId="LiveId" clId="{0328F0CE-7337-4D75-A438-B9718B57D54E}" dt="2023-12-22T13:57:21.839" v="2764" actId="478"/>
          <ac:spMkLst>
            <pc:docMk/>
            <pc:sldMk cId="1708379638" sldId="672"/>
            <ac:spMk id="4" creationId="{DC31AFEE-A8D6-AD55-D0E0-7227A2477775}"/>
          </ac:spMkLst>
        </pc:spChg>
        <pc:spChg chg="del">
          <ac:chgData name="종민 이" userId="d4023d589fc43984" providerId="LiveId" clId="{0328F0CE-7337-4D75-A438-B9718B57D54E}" dt="2023-12-22T13:57:21.433" v="2763" actId="478"/>
          <ac:spMkLst>
            <pc:docMk/>
            <pc:sldMk cId="1708379638" sldId="672"/>
            <ac:spMk id="5" creationId="{A71908BB-30F1-72B4-B043-228C601708E1}"/>
          </ac:spMkLst>
        </pc:spChg>
        <pc:spChg chg="del">
          <ac:chgData name="종민 이" userId="d4023d589fc43984" providerId="LiveId" clId="{0328F0CE-7337-4D75-A438-B9718B57D54E}" dt="2023-12-22T13:57:23.464" v="2766" actId="478"/>
          <ac:spMkLst>
            <pc:docMk/>
            <pc:sldMk cId="1708379638" sldId="672"/>
            <ac:spMk id="7" creationId="{A71908BB-30F1-72B4-B043-228C601708E1}"/>
          </ac:spMkLst>
        </pc:spChg>
        <pc:spChg chg="del">
          <ac:chgData name="종민 이" userId="d4023d589fc43984" providerId="LiveId" clId="{0328F0CE-7337-4D75-A438-B9718B57D54E}" dt="2023-12-22T13:57:23.948" v="2767" actId="478"/>
          <ac:spMkLst>
            <pc:docMk/>
            <pc:sldMk cId="1708379638" sldId="672"/>
            <ac:spMk id="9" creationId="{DC31AFEE-A8D6-AD55-D0E0-7227A2477775}"/>
          </ac:spMkLst>
        </pc:spChg>
        <pc:spChg chg="mod">
          <ac:chgData name="종민 이" userId="d4023d589fc43984" providerId="LiveId" clId="{0328F0CE-7337-4D75-A438-B9718B57D54E}" dt="2023-12-22T13:59:24.774" v="2791" actId="1076"/>
          <ac:spMkLst>
            <pc:docMk/>
            <pc:sldMk cId="1708379638" sldId="672"/>
            <ac:spMk id="10" creationId="{A71908BB-30F1-72B4-B043-228C601708E1}"/>
          </ac:spMkLst>
        </pc:spChg>
        <pc:spChg chg="mod">
          <ac:chgData name="종민 이" userId="d4023d589fc43984" providerId="LiveId" clId="{0328F0CE-7337-4D75-A438-B9718B57D54E}" dt="2023-12-22T13:59:47.596" v="2855" actId="20577"/>
          <ac:spMkLst>
            <pc:docMk/>
            <pc:sldMk cId="1708379638" sldId="672"/>
            <ac:spMk id="12" creationId="{DC31AFEE-A8D6-AD55-D0E0-7227A2477775}"/>
          </ac:spMkLst>
        </pc:spChg>
        <pc:spChg chg="add mod">
          <ac:chgData name="종민 이" userId="d4023d589fc43984" providerId="LiveId" clId="{0328F0CE-7337-4D75-A438-B9718B57D54E}" dt="2023-12-22T13:59:24.774" v="2791" actId="1076"/>
          <ac:spMkLst>
            <pc:docMk/>
            <pc:sldMk cId="1708379638" sldId="672"/>
            <ac:spMk id="19" creationId="{BB907D29-B9C3-44C9-6A3F-1D79CE2B6EEB}"/>
          </ac:spMkLst>
        </pc:spChg>
        <pc:spChg chg="add mod">
          <ac:chgData name="종민 이" userId="d4023d589fc43984" providerId="LiveId" clId="{0328F0CE-7337-4D75-A438-B9718B57D54E}" dt="2023-12-22T13:59:24.774" v="2791" actId="1076"/>
          <ac:spMkLst>
            <pc:docMk/>
            <pc:sldMk cId="1708379638" sldId="672"/>
            <ac:spMk id="20" creationId="{D0153C41-B5BD-8687-3EF5-3A013E1F3A6D}"/>
          </ac:spMkLst>
        </pc:spChg>
        <pc:spChg chg="add mod">
          <ac:chgData name="종민 이" userId="d4023d589fc43984" providerId="LiveId" clId="{0328F0CE-7337-4D75-A438-B9718B57D54E}" dt="2023-12-22T14:00:53.552" v="2971" actId="1076"/>
          <ac:spMkLst>
            <pc:docMk/>
            <pc:sldMk cId="1708379638" sldId="672"/>
            <ac:spMk id="24" creationId="{269A99FF-DA44-D61E-AC36-B11E4996C507}"/>
          </ac:spMkLst>
        </pc:spChg>
        <pc:spChg chg="add mod">
          <ac:chgData name="종민 이" userId="d4023d589fc43984" providerId="LiveId" clId="{0328F0CE-7337-4D75-A438-B9718B57D54E}" dt="2023-12-22T14:00:53.802" v="2972" actId="1076"/>
          <ac:spMkLst>
            <pc:docMk/>
            <pc:sldMk cId="1708379638" sldId="672"/>
            <ac:spMk id="26" creationId="{068EE24E-3B41-9F12-5DAF-0E58979EAFA0}"/>
          </ac:spMkLst>
        </pc:spChg>
        <pc:picChg chg="del">
          <ac:chgData name="종민 이" userId="d4023d589fc43984" providerId="LiveId" clId="{0328F0CE-7337-4D75-A438-B9718B57D54E}" dt="2023-12-22T13:57:17.028" v="2761" actId="478"/>
          <ac:picMkLst>
            <pc:docMk/>
            <pc:sldMk cId="1708379638" sldId="672"/>
            <ac:picMk id="2" creationId="{00000000-0000-0000-0000-000000000000}"/>
          </ac:picMkLst>
        </pc:picChg>
        <pc:picChg chg="add mod ord">
          <ac:chgData name="종민 이" userId="d4023d589fc43984" providerId="LiveId" clId="{0328F0CE-7337-4D75-A438-B9718B57D54E}" dt="2023-12-22T13:59:24.774" v="2791" actId="1076"/>
          <ac:picMkLst>
            <pc:docMk/>
            <pc:sldMk cId="1708379638" sldId="672"/>
            <ac:picMk id="14" creationId="{756A9529-76FB-F9A3-6C81-40E51D40E8A2}"/>
          </ac:picMkLst>
        </pc:picChg>
        <pc:picChg chg="add mod ord">
          <ac:chgData name="종민 이" userId="d4023d589fc43984" providerId="LiveId" clId="{0328F0CE-7337-4D75-A438-B9718B57D54E}" dt="2023-12-22T13:59:24.774" v="2791" actId="1076"/>
          <ac:picMkLst>
            <pc:docMk/>
            <pc:sldMk cId="1708379638" sldId="672"/>
            <ac:picMk id="16" creationId="{9A406848-1E3D-7E22-BD70-A1A5BA5E8C92}"/>
          </ac:picMkLst>
        </pc:picChg>
        <pc:picChg chg="add mod ord modCrop">
          <ac:chgData name="종민 이" userId="d4023d589fc43984" providerId="LiveId" clId="{0328F0CE-7337-4D75-A438-B9718B57D54E}" dt="2023-12-22T13:59:24.774" v="2791" actId="1076"/>
          <ac:picMkLst>
            <pc:docMk/>
            <pc:sldMk cId="1708379638" sldId="672"/>
            <ac:picMk id="18" creationId="{F304A3EE-B34C-49DB-CDD6-D237AF7594C7}"/>
          </ac:picMkLst>
        </pc:picChg>
        <pc:cxnChg chg="del mod">
          <ac:chgData name="종민 이" userId="d4023d589fc43984" providerId="LiveId" clId="{0328F0CE-7337-4D75-A438-B9718B57D54E}" dt="2023-12-22T13:57:20.668" v="2762" actId="478"/>
          <ac:cxnSpMkLst>
            <pc:docMk/>
            <pc:sldMk cId="1708379638" sldId="672"/>
            <ac:cxnSpMk id="6" creationId="{E2E1D9B6-0479-E942-5190-8B50AB3DF326}"/>
          </ac:cxnSpMkLst>
        </pc:cxnChg>
        <pc:cxnChg chg="del mod">
          <ac:chgData name="종민 이" userId="d4023d589fc43984" providerId="LiveId" clId="{0328F0CE-7337-4D75-A438-B9718B57D54E}" dt="2023-12-22T13:57:22.933" v="2765" actId="478"/>
          <ac:cxnSpMkLst>
            <pc:docMk/>
            <pc:sldMk cId="1708379638" sldId="672"/>
            <ac:cxnSpMk id="8" creationId="{E2E1D9B6-0479-E942-5190-8B50AB3DF326}"/>
          </ac:cxnSpMkLst>
        </pc:cxnChg>
        <pc:cxnChg chg="mod">
          <ac:chgData name="종민 이" userId="d4023d589fc43984" providerId="LiveId" clId="{0328F0CE-7337-4D75-A438-B9718B57D54E}" dt="2023-12-22T13:59:42.426" v="2828" actId="20577"/>
          <ac:cxnSpMkLst>
            <pc:docMk/>
            <pc:sldMk cId="1708379638" sldId="672"/>
            <ac:cxnSpMk id="11" creationId="{E2E1D9B6-0479-E942-5190-8B50AB3DF326}"/>
          </ac:cxnSpMkLst>
        </pc:cxnChg>
        <pc:cxnChg chg="add mod">
          <ac:chgData name="종민 이" userId="d4023d589fc43984" providerId="LiveId" clId="{0328F0CE-7337-4D75-A438-B9718B57D54E}" dt="2023-12-22T14:00:53.552" v="2971" actId="1076"/>
          <ac:cxnSpMkLst>
            <pc:docMk/>
            <pc:sldMk cId="1708379638" sldId="672"/>
            <ac:cxnSpMk id="23" creationId="{DF0B8D7E-2603-6D96-654A-CFB9960B16CA}"/>
          </ac:cxnSpMkLst>
        </pc:cxnChg>
        <pc:cxnChg chg="add mod">
          <ac:chgData name="종민 이" userId="d4023d589fc43984" providerId="LiveId" clId="{0328F0CE-7337-4D75-A438-B9718B57D54E}" dt="2023-12-22T14:00:53.802" v="2972" actId="1076"/>
          <ac:cxnSpMkLst>
            <pc:docMk/>
            <pc:sldMk cId="1708379638" sldId="672"/>
            <ac:cxnSpMk id="25" creationId="{DF1918E7-B5B2-156A-A327-29906B7DCEEB}"/>
          </ac:cxnSpMkLst>
        </pc:cxnChg>
      </pc:sldChg>
      <pc:sldChg chg="addSp delSp modSp add mod">
        <pc:chgData name="종민 이" userId="d4023d589fc43984" providerId="LiveId" clId="{0328F0CE-7337-4D75-A438-B9718B57D54E}" dt="2023-12-22T14:04:05.081" v="3005" actId="14100"/>
        <pc:sldMkLst>
          <pc:docMk/>
          <pc:sldMk cId="2752776101" sldId="673"/>
        </pc:sldMkLst>
        <pc:spChg chg="mod">
          <ac:chgData name="종민 이" userId="d4023d589fc43984" providerId="LiveId" clId="{0328F0CE-7337-4D75-A438-B9718B57D54E}" dt="2023-12-22T14:02:37.374" v="2986" actId="20577"/>
          <ac:spMkLst>
            <pc:docMk/>
            <pc:sldMk cId="2752776101" sldId="673"/>
            <ac:spMk id="2" creationId="{D523A745-0380-5172-0F8A-3997C36756FC}"/>
          </ac:spMkLst>
        </pc:spChg>
        <pc:spChg chg="mod">
          <ac:chgData name="종민 이" userId="d4023d589fc43984" providerId="LiveId" clId="{0328F0CE-7337-4D75-A438-B9718B57D54E}" dt="2023-12-22T14:03:43.239" v="3001" actId="1076"/>
          <ac:spMkLst>
            <pc:docMk/>
            <pc:sldMk cId="2752776101" sldId="673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4:03:43.239" v="3001" actId="1076"/>
          <ac:spMkLst>
            <pc:docMk/>
            <pc:sldMk cId="2752776101" sldId="673"/>
            <ac:spMk id="6" creationId="{DC31AFEE-A8D6-AD55-D0E0-7227A2477775}"/>
          </ac:spMkLst>
        </pc:spChg>
        <pc:spChg chg="mod ord">
          <ac:chgData name="종민 이" userId="d4023d589fc43984" providerId="LiveId" clId="{0328F0CE-7337-4D75-A438-B9718B57D54E}" dt="2023-12-22T14:03:54.808" v="3003" actId="14100"/>
          <ac:spMkLst>
            <pc:docMk/>
            <pc:sldMk cId="2752776101" sldId="673"/>
            <ac:spMk id="7" creationId="{A71908BB-30F1-72B4-B043-228C601708E1}"/>
          </ac:spMkLst>
        </pc:spChg>
        <pc:spChg chg="mod">
          <ac:chgData name="종민 이" userId="d4023d589fc43984" providerId="LiveId" clId="{0328F0CE-7337-4D75-A438-B9718B57D54E}" dt="2023-12-22T14:03:43.239" v="3001" actId="1076"/>
          <ac:spMkLst>
            <pc:docMk/>
            <pc:sldMk cId="2752776101" sldId="673"/>
            <ac:spMk id="9" creationId="{DC31AFEE-A8D6-AD55-D0E0-7227A2477775}"/>
          </ac:spMkLst>
        </pc:spChg>
        <pc:picChg chg="del">
          <ac:chgData name="종민 이" userId="d4023d589fc43984" providerId="LiveId" clId="{0328F0CE-7337-4D75-A438-B9718B57D54E}" dt="2023-12-22T14:02:41.577" v="2987" actId="478"/>
          <ac:picMkLst>
            <pc:docMk/>
            <pc:sldMk cId="2752776101" sldId="673"/>
            <ac:picMk id="3" creationId="{00000000-0000-0000-0000-000000000000}"/>
          </ac:picMkLst>
        </pc:picChg>
        <pc:picChg chg="add mod ord">
          <ac:chgData name="종민 이" userId="d4023d589fc43984" providerId="LiveId" clId="{0328F0CE-7337-4D75-A438-B9718B57D54E}" dt="2023-12-22T14:03:43.239" v="3001" actId="1076"/>
          <ac:picMkLst>
            <pc:docMk/>
            <pc:sldMk cId="2752776101" sldId="673"/>
            <ac:picMk id="11" creationId="{B4CF11E1-BABF-E194-79B2-47CC8C7EC09F}"/>
          </ac:picMkLst>
        </pc:picChg>
        <pc:cxnChg chg="mod ord">
          <ac:chgData name="종민 이" userId="d4023d589fc43984" providerId="LiveId" clId="{0328F0CE-7337-4D75-A438-B9718B57D54E}" dt="2023-12-22T14:04:02.784" v="3004" actId="14100"/>
          <ac:cxnSpMkLst>
            <pc:docMk/>
            <pc:sldMk cId="2752776101" sldId="673"/>
            <ac:cxnSpMk id="5" creationId="{E2E1D9B6-0479-E942-5190-8B50AB3DF326}"/>
          </ac:cxnSpMkLst>
        </pc:cxnChg>
        <pc:cxnChg chg="mod">
          <ac:chgData name="종민 이" userId="d4023d589fc43984" providerId="LiveId" clId="{0328F0CE-7337-4D75-A438-B9718B57D54E}" dt="2023-12-22T14:04:05.081" v="3005" actId="14100"/>
          <ac:cxnSpMkLst>
            <pc:docMk/>
            <pc:sldMk cId="2752776101" sldId="673"/>
            <ac:cxnSpMk id="8" creationId="{E2E1D9B6-0479-E942-5190-8B50AB3DF326}"/>
          </ac:cxnSpMkLst>
        </pc:cxnChg>
      </pc:sldChg>
      <pc:sldChg chg="addSp delSp modSp add mod">
        <pc:chgData name="종민 이" userId="d4023d589fc43984" providerId="LiveId" clId="{0328F0CE-7337-4D75-A438-B9718B57D54E}" dt="2023-12-22T14:07:32.280" v="3119" actId="20577"/>
        <pc:sldMkLst>
          <pc:docMk/>
          <pc:sldMk cId="666677646" sldId="674"/>
        </pc:sldMkLst>
        <pc:spChg chg="del">
          <ac:chgData name="종민 이" userId="d4023d589fc43984" providerId="LiveId" clId="{0328F0CE-7337-4D75-A438-B9718B57D54E}" dt="2023-12-22T14:07:03.959" v="3040" actId="478"/>
          <ac:spMkLst>
            <pc:docMk/>
            <pc:sldMk cId="666677646" sldId="674"/>
            <ac:spMk id="4" creationId="{A71908BB-30F1-72B4-B043-228C601708E1}"/>
          </ac:spMkLst>
        </pc:spChg>
        <pc:spChg chg="mod">
          <ac:chgData name="종민 이" userId="d4023d589fc43984" providerId="LiveId" clId="{0328F0CE-7337-4D75-A438-B9718B57D54E}" dt="2023-12-22T14:07:32.280" v="3119" actId="20577"/>
          <ac:spMkLst>
            <pc:docMk/>
            <pc:sldMk cId="666677646" sldId="674"/>
            <ac:spMk id="6" creationId="{DC31AFEE-A8D6-AD55-D0E0-7227A2477775}"/>
          </ac:spMkLst>
        </pc:spChg>
        <pc:spChg chg="del">
          <ac:chgData name="종민 이" userId="d4023d589fc43984" providerId="LiveId" clId="{0328F0CE-7337-4D75-A438-B9718B57D54E}" dt="2023-12-22T14:06:07.753" v="3021" actId="478"/>
          <ac:spMkLst>
            <pc:docMk/>
            <pc:sldMk cId="666677646" sldId="674"/>
            <ac:spMk id="7" creationId="{A71908BB-30F1-72B4-B043-228C601708E1}"/>
          </ac:spMkLst>
        </pc:spChg>
        <pc:spChg chg="del">
          <ac:chgData name="종민 이" userId="d4023d589fc43984" providerId="LiveId" clId="{0328F0CE-7337-4D75-A438-B9718B57D54E}" dt="2023-12-22T14:06:05.270" v="3019" actId="478"/>
          <ac:spMkLst>
            <pc:docMk/>
            <pc:sldMk cId="666677646" sldId="674"/>
            <ac:spMk id="9" creationId="{DC31AFEE-A8D6-AD55-D0E0-7227A2477775}"/>
          </ac:spMkLst>
        </pc:spChg>
        <pc:picChg chg="add mod ord">
          <ac:chgData name="종민 이" userId="d4023d589fc43984" providerId="LiveId" clId="{0328F0CE-7337-4D75-A438-B9718B57D54E}" dt="2023-12-22T14:06:55.711" v="3037" actId="1035"/>
          <ac:picMkLst>
            <pc:docMk/>
            <pc:sldMk cId="666677646" sldId="674"/>
            <ac:picMk id="10" creationId="{2024E37E-F025-FD3D-5249-7F227831356C}"/>
          </ac:picMkLst>
        </pc:picChg>
        <pc:picChg chg="del">
          <ac:chgData name="종민 이" userId="d4023d589fc43984" providerId="LiveId" clId="{0328F0CE-7337-4D75-A438-B9718B57D54E}" dt="2023-12-22T14:05:30.410" v="3008" actId="478"/>
          <ac:picMkLst>
            <pc:docMk/>
            <pc:sldMk cId="666677646" sldId="674"/>
            <ac:picMk id="11" creationId="{B4CF11E1-BABF-E194-79B2-47CC8C7EC09F}"/>
          </ac:picMkLst>
        </pc:picChg>
        <pc:picChg chg="add mod ord modCrop">
          <ac:chgData name="종민 이" userId="d4023d589fc43984" providerId="LiveId" clId="{0328F0CE-7337-4D75-A438-B9718B57D54E}" dt="2023-12-22T14:06:55.711" v="3037" actId="1035"/>
          <ac:picMkLst>
            <pc:docMk/>
            <pc:sldMk cId="666677646" sldId="674"/>
            <ac:picMk id="13" creationId="{E61AE388-8DCE-DCC6-863D-BF6D69F6BEE3}"/>
          </ac:picMkLst>
        </pc:picChg>
        <pc:cxnChg chg="del mod">
          <ac:chgData name="종민 이" userId="d4023d589fc43984" providerId="LiveId" clId="{0328F0CE-7337-4D75-A438-B9718B57D54E}" dt="2023-12-22T14:07:02.616" v="3039" actId="478"/>
          <ac:cxnSpMkLst>
            <pc:docMk/>
            <pc:sldMk cId="666677646" sldId="674"/>
            <ac:cxnSpMk id="5" creationId="{E2E1D9B6-0479-E942-5190-8B50AB3DF326}"/>
          </ac:cxnSpMkLst>
        </pc:cxnChg>
        <pc:cxnChg chg="del mod">
          <ac:chgData name="종민 이" userId="d4023d589fc43984" providerId="LiveId" clId="{0328F0CE-7337-4D75-A438-B9718B57D54E}" dt="2023-12-22T14:06:06.519" v="3020" actId="478"/>
          <ac:cxnSpMkLst>
            <pc:docMk/>
            <pc:sldMk cId="666677646" sldId="674"/>
            <ac:cxnSpMk id="8" creationId="{E2E1D9B6-0479-E942-5190-8B50AB3DF326}"/>
          </ac:cxnSpMkLst>
        </pc:cxnChg>
      </pc:sldChg>
      <pc:sldChg chg="addSp delSp modSp add mod">
        <pc:chgData name="종민 이" userId="d4023d589fc43984" providerId="LiveId" clId="{0328F0CE-7337-4D75-A438-B9718B57D54E}" dt="2023-12-22T14:14:08.148" v="3404"/>
        <pc:sldMkLst>
          <pc:docMk/>
          <pc:sldMk cId="2301428596" sldId="675"/>
        </pc:sldMkLst>
        <pc:spChg chg="mod">
          <ac:chgData name="종민 이" userId="d4023d589fc43984" providerId="LiveId" clId="{0328F0CE-7337-4D75-A438-B9718B57D54E}" dt="2023-12-22T14:13:49.094" v="3396"/>
          <ac:spMkLst>
            <pc:docMk/>
            <pc:sldMk cId="2301428596" sldId="675"/>
            <ac:spMk id="6" creationId="{DC31AFEE-A8D6-AD55-D0E0-7227A2477775}"/>
          </ac:spMkLst>
        </pc:spChg>
        <pc:spChg chg="add mod">
          <ac:chgData name="종민 이" userId="d4023d589fc43984" providerId="LiveId" clId="{0328F0CE-7337-4D75-A438-B9718B57D54E}" dt="2023-12-22T14:12:21.373" v="3368" actId="14100"/>
          <ac:spMkLst>
            <pc:docMk/>
            <pc:sldMk cId="2301428596" sldId="675"/>
            <ac:spMk id="14" creationId="{1E0595B6-F284-B9CA-1C40-A1B4FB70D9DF}"/>
          </ac:spMkLst>
        </pc:spChg>
        <pc:spChg chg="add mod">
          <ac:chgData name="종민 이" userId="d4023d589fc43984" providerId="LiveId" clId="{0328F0CE-7337-4D75-A438-B9718B57D54E}" dt="2023-12-22T14:14:08.148" v="3404"/>
          <ac:spMkLst>
            <pc:docMk/>
            <pc:sldMk cId="2301428596" sldId="675"/>
            <ac:spMk id="18" creationId="{4DC74893-51AC-021F-67C5-F44958AE94D8}"/>
          </ac:spMkLst>
        </pc:spChg>
        <pc:picChg chg="add mod ord">
          <ac:chgData name="종민 이" userId="d4023d589fc43984" providerId="LiveId" clId="{0328F0CE-7337-4D75-A438-B9718B57D54E}" dt="2023-12-22T14:10:09.449" v="3147" actId="167"/>
          <ac:picMkLst>
            <pc:docMk/>
            <pc:sldMk cId="2301428596" sldId="675"/>
            <ac:picMk id="4" creationId="{69B7AC94-0BD4-81EE-C0F9-5001E65BA0E7}"/>
          </ac:picMkLst>
        </pc:picChg>
        <pc:picChg chg="add mod ord">
          <ac:chgData name="종민 이" userId="d4023d589fc43984" providerId="LiveId" clId="{0328F0CE-7337-4D75-A438-B9718B57D54E}" dt="2023-12-22T14:10:09.449" v="3147" actId="167"/>
          <ac:picMkLst>
            <pc:docMk/>
            <pc:sldMk cId="2301428596" sldId="675"/>
            <ac:picMk id="7" creationId="{B1405056-5E18-0D33-06E0-8C2730E2EF90}"/>
          </ac:picMkLst>
        </pc:picChg>
        <pc:picChg chg="add del mod">
          <ac:chgData name="종민 이" userId="d4023d589fc43984" providerId="LiveId" clId="{0328F0CE-7337-4D75-A438-B9718B57D54E}" dt="2023-12-22T14:09:06.860" v="3135" actId="478"/>
          <ac:picMkLst>
            <pc:docMk/>
            <pc:sldMk cId="2301428596" sldId="675"/>
            <ac:picMk id="9" creationId="{AA741514-B74E-FB20-8012-6AF99A14B8F9}"/>
          </ac:picMkLst>
        </pc:picChg>
        <pc:picChg chg="del">
          <ac:chgData name="종민 이" userId="d4023d589fc43984" providerId="LiveId" clId="{0328F0CE-7337-4D75-A438-B9718B57D54E}" dt="2023-12-22T14:07:50.323" v="3122" actId="478"/>
          <ac:picMkLst>
            <pc:docMk/>
            <pc:sldMk cId="2301428596" sldId="675"/>
            <ac:picMk id="10" creationId="{2024E37E-F025-FD3D-5249-7F227831356C}"/>
          </ac:picMkLst>
        </pc:picChg>
        <pc:picChg chg="add mod ord">
          <ac:chgData name="종민 이" userId="d4023d589fc43984" providerId="LiveId" clId="{0328F0CE-7337-4D75-A438-B9718B57D54E}" dt="2023-12-22T14:10:09.449" v="3147" actId="167"/>
          <ac:picMkLst>
            <pc:docMk/>
            <pc:sldMk cId="2301428596" sldId="675"/>
            <ac:picMk id="12" creationId="{E67A16BE-5C77-0E8E-C7F8-36D9120E823D}"/>
          </ac:picMkLst>
        </pc:picChg>
        <pc:picChg chg="del">
          <ac:chgData name="종민 이" userId="d4023d589fc43984" providerId="LiveId" clId="{0328F0CE-7337-4D75-A438-B9718B57D54E}" dt="2023-12-22T14:07:50.042" v="3121" actId="478"/>
          <ac:picMkLst>
            <pc:docMk/>
            <pc:sldMk cId="2301428596" sldId="675"/>
            <ac:picMk id="13" creationId="{E61AE388-8DCE-DCC6-863D-BF6D69F6BEE3}"/>
          </ac:picMkLst>
        </pc:picChg>
        <pc:cxnChg chg="add mod">
          <ac:chgData name="종민 이" userId="d4023d589fc43984" providerId="LiveId" clId="{0328F0CE-7337-4D75-A438-B9718B57D54E}" dt="2023-12-22T14:13:24.631" v="3386" actId="14100"/>
          <ac:cxnSpMkLst>
            <pc:docMk/>
            <pc:sldMk cId="2301428596" sldId="675"/>
            <ac:cxnSpMk id="15" creationId="{FA2FCDE1-F073-78CD-B9A8-2E5294DA1566}"/>
          </ac:cxnSpMkLst>
        </pc:cxnChg>
      </pc:sldChg>
      <pc:sldChg chg="addSp delSp modSp add mod">
        <pc:chgData name="종민 이" userId="d4023d589fc43984" providerId="LiveId" clId="{0328F0CE-7337-4D75-A438-B9718B57D54E}" dt="2023-12-22T14:20:01.177" v="3844" actId="207"/>
        <pc:sldMkLst>
          <pc:docMk/>
          <pc:sldMk cId="3247834566" sldId="676"/>
        </pc:sldMkLst>
        <pc:spChg chg="mod">
          <ac:chgData name="종민 이" userId="d4023d589fc43984" providerId="LiveId" clId="{0328F0CE-7337-4D75-A438-B9718B57D54E}" dt="2023-12-22T14:14:23.597" v="3414" actId="20577"/>
          <ac:spMkLst>
            <pc:docMk/>
            <pc:sldMk cId="3247834566" sldId="676"/>
            <ac:spMk id="6" creationId="{DC31AFEE-A8D6-AD55-D0E0-7227A2477775}"/>
          </ac:spMkLst>
        </pc:spChg>
        <pc:spChg chg="mod">
          <ac:chgData name="종민 이" userId="d4023d589fc43984" providerId="LiveId" clId="{0328F0CE-7337-4D75-A438-B9718B57D54E}" dt="2023-12-22T14:15:44.204" v="3420" actId="14100"/>
          <ac:spMkLst>
            <pc:docMk/>
            <pc:sldMk cId="3247834566" sldId="676"/>
            <ac:spMk id="14" creationId="{1E0595B6-F284-B9CA-1C40-A1B4FB70D9DF}"/>
          </ac:spMkLst>
        </pc:spChg>
        <pc:spChg chg="mod">
          <ac:chgData name="종민 이" userId="d4023d589fc43984" providerId="LiveId" clId="{0328F0CE-7337-4D75-A438-B9718B57D54E}" dt="2023-12-22T14:20:01.177" v="3844" actId="207"/>
          <ac:spMkLst>
            <pc:docMk/>
            <pc:sldMk cId="3247834566" sldId="676"/>
            <ac:spMk id="18" creationId="{4DC74893-51AC-021F-67C5-F44958AE94D8}"/>
          </ac:spMkLst>
        </pc:spChg>
        <pc:picChg chg="del">
          <ac:chgData name="종민 이" userId="d4023d589fc43984" providerId="LiveId" clId="{0328F0CE-7337-4D75-A438-B9718B57D54E}" dt="2023-12-22T14:13:00.981" v="3380" actId="478"/>
          <ac:picMkLst>
            <pc:docMk/>
            <pc:sldMk cId="3247834566" sldId="676"/>
            <ac:picMk id="4" creationId="{69B7AC94-0BD4-81EE-C0F9-5001E65BA0E7}"/>
          </ac:picMkLst>
        </pc:picChg>
        <pc:picChg chg="add mod ord">
          <ac:chgData name="종민 이" userId="d4023d589fc43984" providerId="LiveId" clId="{0328F0CE-7337-4D75-A438-B9718B57D54E}" dt="2023-12-22T14:14:36.251" v="3415" actId="1076"/>
          <ac:picMkLst>
            <pc:docMk/>
            <pc:sldMk cId="3247834566" sldId="676"/>
            <ac:picMk id="5" creationId="{69800FF8-8F88-EAAF-ED2D-82909F70C2B4}"/>
          </ac:picMkLst>
        </pc:picChg>
        <pc:picChg chg="del">
          <ac:chgData name="종민 이" userId="d4023d589fc43984" providerId="LiveId" clId="{0328F0CE-7337-4D75-A438-B9718B57D54E}" dt="2023-12-22T14:12:40.056" v="3371" actId="478"/>
          <ac:picMkLst>
            <pc:docMk/>
            <pc:sldMk cId="3247834566" sldId="676"/>
            <ac:picMk id="7" creationId="{B1405056-5E18-0D33-06E0-8C2730E2EF90}"/>
          </ac:picMkLst>
        </pc:picChg>
        <pc:picChg chg="add mod ord">
          <ac:chgData name="종민 이" userId="d4023d589fc43984" providerId="LiveId" clId="{0328F0CE-7337-4D75-A438-B9718B57D54E}" dt="2023-12-22T14:13:13.493" v="3384" actId="167"/>
          <ac:picMkLst>
            <pc:docMk/>
            <pc:sldMk cId="3247834566" sldId="676"/>
            <ac:picMk id="9" creationId="{62B99E6F-B612-9C2B-C340-0ED89F38C573}"/>
          </ac:picMkLst>
        </pc:picChg>
        <pc:picChg chg="add mod ord">
          <ac:chgData name="종민 이" userId="d4023d589fc43984" providerId="LiveId" clId="{0328F0CE-7337-4D75-A438-B9718B57D54E}" dt="2023-12-22T14:13:13.493" v="3384" actId="167"/>
          <ac:picMkLst>
            <pc:docMk/>
            <pc:sldMk cId="3247834566" sldId="676"/>
            <ac:picMk id="11" creationId="{F7FC8FDF-3314-047F-66D0-7E5BFC22E1BC}"/>
          </ac:picMkLst>
        </pc:picChg>
        <pc:picChg chg="del">
          <ac:chgData name="종민 이" userId="d4023d589fc43984" providerId="LiveId" clId="{0328F0CE-7337-4D75-A438-B9718B57D54E}" dt="2023-12-22T14:12:40.306" v="3372" actId="478"/>
          <ac:picMkLst>
            <pc:docMk/>
            <pc:sldMk cId="3247834566" sldId="676"/>
            <ac:picMk id="12" creationId="{E67A16BE-5C77-0E8E-C7F8-36D9120E823D}"/>
          </ac:picMkLst>
        </pc:picChg>
        <pc:cxnChg chg="mod">
          <ac:chgData name="종민 이" userId="d4023d589fc43984" providerId="LiveId" clId="{0328F0CE-7337-4D75-A438-B9718B57D54E}" dt="2023-12-22T14:12:40.306" v="3372" actId="478"/>
          <ac:cxnSpMkLst>
            <pc:docMk/>
            <pc:sldMk cId="3247834566" sldId="676"/>
            <ac:cxnSpMk id="15" creationId="{FA2FCDE1-F073-78CD-B9A8-2E5294DA1566}"/>
          </ac:cxnSpMkLst>
        </pc:cxnChg>
      </pc:sldChg>
      <pc:sldChg chg="addSp delSp modSp add mod">
        <pc:chgData name="종민 이" userId="d4023d589fc43984" providerId="LiveId" clId="{0328F0CE-7337-4D75-A438-B9718B57D54E}" dt="2023-12-22T14:25:27.226" v="4046" actId="478"/>
        <pc:sldMkLst>
          <pc:docMk/>
          <pc:sldMk cId="818341813" sldId="677"/>
        </pc:sldMkLst>
        <pc:spChg chg="mod">
          <ac:chgData name="종민 이" userId="d4023d589fc43984" providerId="LiveId" clId="{0328F0CE-7337-4D75-A438-B9718B57D54E}" dt="2023-12-22T14:21:23.497" v="3846"/>
          <ac:spMkLst>
            <pc:docMk/>
            <pc:sldMk cId="818341813" sldId="677"/>
            <ac:spMk id="2" creationId="{AFCF08B2-8D9A-4CE5-8347-D29199317818}"/>
          </ac:spMkLst>
        </pc:spChg>
        <pc:spChg chg="mod">
          <ac:chgData name="종민 이" userId="d4023d589fc43984" providerId="LiveId" clId="{0328F0CE-7337-4D75-A438-B9718B57D54E}" dt="2023-12-22T14:21:34.245" v="3849" actId="1076"/>
          <ac:spMkLst>
            <pc:docMk/>
            <pc:sldMk cId="818341813" sldId="677"/>
            <ac:spMk id="4" creationId="{00000000-0000-0000-0000-000000000000}"/>
          </ac:spMkLst>
        </pc:spChg>
        <pc:spChg chg="mod">
          <ac:chgData name="종민 이" userId="d4023d589fc43984" providerId="LiveId" clId="{0328F0CE-7337-4D75-A438-B9718B57D54E}" dt="2023-12-22T14:23:06.169" v="3866" actId="20577"/>
          <ac:spMkLst>
            <pc:docMk/>
            <pc:sldMk cId="818341813" sldId="677"/>
            <ac:spMk id="6" creationId="{DC31AFEE-A8D6-AD55-D0E0-7227A2477775}"/>
          </ac:spMkLst>
        </pc:spChg>
        <pc:spChg chg="mod">
          <ac:chgData name="종민 이" userId="d4023d589fc43984" providerId="LiveId" clId="{0328F0CE-7337-4D75-A438-B9718B57D54E}" dt="2023-12-22T14:22:07.418" v="3856" actId="14100"/>
          <ac:spMkLst>
            <pc:docMk/>
            <pc:sldMk cId="818341813" sldId="677"/>
            <ac:spMk id="8" creationId="{00000000-0000-0000-0000-000000000000}"/>
          </ac:spMkLst>
        </pc:spChg>
        <pc:spChg chg="mod">
          <ac:chgData name="종민 이" userId="d4023d589fc43984" providerId="LiveId" clId="{0328F0CE-7337-4D75-A438-B9718B57D54E}" dt="2023-12-22T14:23:06.903" v="3867" actId="20577"/>
          <ac:spMkLst>
            <pc:docMk/>
            <pc:sldMk cId="818341813" sldId="677"/>
            <ac:spMk id="10" creationId="{DC31AFEE-A8D6-AD55-D0E0-7227A2477775}"/>
          </ac:spMkLst>
        </pc:spChg>
        <pc:spChg chg="add del mod">
          <ac:chgData name="종민 이" userId="d4023d589fc43984" providerId="LiveId" clId="{0328F0CE-7337-4D75-A438-B9718B57D54E}" dt="2023-12-22T14:25:24.264" v="4044" actId="478"/>
          <ac:spMkLst>
            <pc:docMk/>
            <pc:sldMk cId="818341813" sldId="677"/>
            <ac:spMk id="19" creationId="{29B005B0-0343-8A11-9429-2A96EAF40A6B}"/>
          </ac:spMkLst>
        </pc:spChg>
        <pc:spChg chg="add del mod">
          <ac:chgData name="종민 이" userId="d4023d589fc43984" providerId="LiveId" clId="{0328F0CE-7337-4D75-A438-B9718B57D54E}" dt="2023-12-22T14:25:27.226" v="4046" actId="478"/>
          <ac:spMkLst>
            <pc:docMk/>
            <pc:sldMk cId="818341813" sldId="677"/>
            <ac:spMk id="21" creationId="{FF390C52-5A29-3190-767C-712754E45E85}"/>
          </ac:spMkLst>
        </pc:spChg>
        <pc:picChg chg="mod">
          <ac:chgData name="종민 이" userId="d4023d589fc43984" providerId="LiveId" clId="{0328F0CE-7337-4D75-A438-B9718B57D54E}" dt="2023-12-22T14:21:28.028" v="3847" actId="1076"/>
          <ac:picMkLst>
            <pc:docMk/>
            <pc:sldMk cId="818341813" sldId="677"/>
            <ac:picMk id="3" creationId="{00000000-0000-0000-0000-000000000000}"/>
          </ac:picMkLst>
        </pc:picChg>
        <pc:picChg chg="mod">
          <ac:chgData name="종민 이" userId="d4023d589fc43984" providerId="LiveId" clId="{0328F0CE-7337-4D75-A438-B9718B57D54E}" dt="2023-12-22T14:21:54.817" v="3854" actId="1076"/>
          <ac:picMkLst>
            <pc:docMk/>
            <pc:sldMk cId="818341813" sldId="677"/>
            <ac:picMk id="7" creationId="{00000000-0000-0000-0000-000000000000}"/>
          </ac:picMkLst>
        </pc:picChg>
        <pc:cxnChg chg="mod">
          <ac:chgData name="종민 이" userId="d4023d589fc43984" providerId="LiveId" clId="{0328F0CE-7337-4D75-A438-B9718B57D54E}" dt="2023-12-22T14:21:50.475" v="3853" actId="14100"/>
          <ac:cxnSpMkLst>
            <pc:docMk/>
            <pc:sldMk cId="818341813" sldId="677"/>
            <ac:cxnSpMk id="5" creationId="{00000000-0000-0000-0000-000000000000}"/>
          </ac:cxnSpMkLst>
        </pc:cxnChg>
        <pc:cxnChg chg="mod">
          <ac:chgData name="종민 이" userId="d4023d589fc43984" providerId="LiveId" clId="{0328F0CE-7337-4D75-A438-B9718B57D54E}" dt="2023-12-22T14:22:20.525" v="3858" actId="1076"/>
          <ac:cxnSpMkLst>
            <pc:docMk/>
            <pc:sldMk cId="818341813" sldId="677"/>
            <ac:cxnSpMk id="9" creationId="{00000000-0000-0000-0000-000000000000}"/>
          </ac:cxnSpMkLst>
        </pc:cxnChg>
        <pc:cxnChg chg="add del mod">
          <ac:chgData name="종민 이" userId="d4023d589fc43984" providerId="LiveId" clId="{0328F0CE-7337-4D75-A438-B9718B57D54E}" dt="2023-12-22T14:25:25.195" v="4045" actId="478"/>
          <ac:cxnSpMkLst>
            <pc:docMk/>
            <pc:sldMk cId="818341813" sldId="677"/>
            <ac:cxnSpMk id="20" creationId="{07242699-3CD7-6B43-987E-A7EF5A8BC320}"/>
          </ac:cxnSpMkLst>
        </pc:cxnChg>
      </pc:sldChg>
      <pc:sldChg chg="addSp delSp modSp add mod">
        <pc:chgData name="종민 이" userId="d4023d589fc43984" providerId="LiveId" clId="{0328F0CE-7337-4D75-A438-B9718B57D54E}" dt="2023-12-22T14:37:44.733" v="4590" actId="14100"/>
        <pc:sldMkLst>
          <pc:docMk/>
          <pc:sldMk cId="4150126942" sldId="678"/>
        </pc:sldMkLst>
        <pc:spChg chg="mod">
          <ac:chgData name="종민 이" userId="d4023d589fc43984" providerId="LiveId" clId="{0328F0CE-7337-4D75-A438-B9718B57D54E}" dt="2023-12-22T14:37:32.329" v="4588" actId="1076"/>
          <ac:spMkLst>
            <pc:docMk/>
            <pc:sldMk cId="4150126942" sldId="678"/>
            <ac:spMk id="5" creationId="{DC31AFEE-A8D6-AD55-D0E0-7227A2477775}"/>
          </ac:spMkLst>
        </pc:spChg>
        <pc:spChg chg="mod">
          <ac:chgData name="종민 이" userId="d4023d589fc43984" providerId="LiveId" clId="{0328F0CE-7337-4D75-A438-B9718B57D54E}" dt="2023-12-22T14:37:15.208" v="4583" actId="1037"/>
          <ac:spMkLst>
            <pc:docMk/>
            <pc:sldMk cId="4150126942" sldId="678"/>
            <ac:spMk id="6" creationId="{A71908BB-30F1-72B4-B043-228C601708E1}"/>
          </ac:spMkLst>
        </pc:spChg>
        <pc:spChg chg="mod">
          <ac:chgData name="종민 이" userId="d4023d589fc43984" providerId="LiveId" clId="{0328F0CE-7337-4D75-A438-B9718B57D54E}" dt="2023-12-22T14:37:15.208" v="4583" actId="1037"/>
          <ac:spMkLst>
            <pc:docMk/>
            <pc:sldMk cId="4150126942" sldId="678"/>
            <ac:spMk id="12" creationId="{20C0B734-C4A3-8E8D-1F2A-4158C88567CD}"/>
          </ac:spMkLst>
        </pc:spChg>
        <pc:spChg chg="add mod">
          <ac:chgData name="종민 이" userId="d4023d589fc43984" providerId="LiveId" clId="{0328F0CE-7337-4D75-A438-B9718B57D54E}" dt="2023-12-22T14:37:15.208" v="4583" actId="1037"/>
          <ac:spMkLst>
            <pc:docMk/>
            <pc:sldMk cId="4150126942" sldId="678"/>
            <ac:spMk id="14" creationId="{CFDDCF2B-9CCC-0F2C-2385-ED3253B3FC0B}"/>
          </ac:spMkLst>
        </pc:spChg>
        <pc:spChg chg="mod">
          <ac:chgData name="종민 이" userId="d4023d589fc43984" providerId="LiveId" clId="{0328F0CE-7337-4D75-A438-B9718B57D54E}" dt="2023-12-22T14:37:34.813" v="4589" actId="1076"/>
          <ac:spMkLst>
            <pc:docMk/>
            <pc:sldMk cId="4150126942" sldId="678"/>
            <ac:spMk id="15" creationId="{630722A1-84A3-3413-E80B-FE71F75DB682}"/>
          </ac:spMkLst>
        </pc:spChg>
        <pc:spChg chg="add mod">
          <ac:chgData name="종민 이" userId="d4023d589fc43984" providerId="LiveId" clId="{0328F0CE-7337-4D75-A438-B9718B57D54E}" dt="2023-12-22T14:37:15.208" v="4583" actId="1037"/>
          <ac:spMkLst>
            <pc:docMk/>
            <pc:sldMk cId="4150126942" sldId="678"/>
            <ac:spMk id="16" creationId="{9622C9C2-E59D-9E3A-AF33-87465E0B3D2D}"/>
          </ac:spMkLst>
        </pc:spChg>
        <pc:spChg chg="mod">
          <ac:chgData name="종민 이" userId="d4023d589fc43984" providerId="LiveId" clId="{0328F0CE-7337-4D75-A438-B9718B57D54E}" dt="2023-12-22T14:28:41.081" v="4081" actId="20577"/>
          <ac:spMkLst>
            <pc:docMk/>
            <pc:sldMk cId="4150126942" sldId="678"/>
            <ac:spMk id="18" creationId="{AFCF08B2-8D9A-4CE5-8347-D29199317818}"/>
          </ac:spMkLst>
        </pc:spChg>
        <pc:spChg chg="del">
          <ac:chgData name="종민 이" userId="d4023d589fc43984" providerId="LiveId" clId="{0328F0CE-7337-4D75-A438-B9718B57D54E}" dt="2023-12-22T14:28:36.036" v="4070" actId="478"/>
          <ac:spMkLst>
            <pc:docMk/>
            <pc:sldMk cId="4150126942" sldId="678"/>
            <ac:spMk id="24" creationId="{164AA7F2-4661-0630-97EF-E37A62094997}"/>
          </ac:spMkLst>
        </pc:spChg>
        <pc:spChg chg="del mod">
          <ac:chgData name="종민 이" userId="d4023d589fc43984" providerId="LiveId" clId="{0328F0CE-7337-4D75-A438-B9718B57D54E}" dt="2023-12-22T14:29:49.659" v="4096" actId="478"/>
          <ac:spMkLst>
            <pc:docMk/>
            <pc:sldMk cId="4150126942" sldId="678"/>
            <ac:spMk id="29" creationId="{50556AB6-0B19-651E-9468-0F9A857285D5}"/>
          </ac:spMkLst>
        </pc:spChg>
        <pc:picChg chg="mod ord">
          <ac:chgData name="종민 이" userId="d4023d589fc43984" providerId="LiveId" clId="{0328F0CE-7337-4D75-A438-B9718B57D54E}" dt="2023-12-22T14:37:15.208" v="4583" actId="1037"/>
          <ac:picMkLst>
            <pc:docMk/>
            <pc:sldMk cId="4150126942" sldId="678"/>
            <ac:picMk id="3" creationId="{F3DE7F97-456D-CB61-FDC5-0FB06598FCB3}"/>
          </ac:picMkLst>
        </pc:picChg>
        <pc:cxnChg chg="mod">
          <ac:chgData name="종민 이" userId="d4023d589fc43984" providerId="LiveId" clId="{0328F0CE-7337-4D75-A438-B9718B57D54E}" dt="2023-12-22T14:37:44.733" v="4590" actId="14100"/>
          <ac:cxnSpMkLst>
            <pc:docMk/>
            <pc:sldMk cId="4150126942" sldId="678"/>
            <ac:cxnSpMk id="9" creationId="{E2E1D9B6-0479-E942-5190-8B50AB3DF326}"/>
          </ac:cxnSpMkLst>
        </pc:cxnChg>
        <pc:cxnChg chg="mod">
          <ac:chgData name="종민 이" userId="d4023d589fc43984" providerId="LiveId" clId="{0328F0CE-7337-4D75-A438-B9718B57D54E}" dt="2023-12-22T14:37:34.813" v="4589" actId="1076"/>
          <ac:cxnSpMkLst>
            <pc:docMk/>
            <pc:sldMk cId="4150126942" sldId="678"/>
            <ac:cxnSpMk id="17" creationId="{2FADEF72-EB93-B1FA-3F0B-824F1F5D97BB}"/>
          </ac:cxnSpMkLst>
        </pc:cxnChg>
        <pc:cxnChg chg="add mod">
          <ac:chgData name="종민 이" userId="d4023d589fc43984" providerId="LiveId" clId="{0328F0CE-7337-4D75-A438-B9718B57D54E}" dt="2023-12-22T14:37:15.208" v="4583" actId="1037"/>
          <ac:cxnSpMkLst>
            <pc:docMk/>
            <pc:sldMk cId="4150126942" sldId="678"/>
            <ac:cxnSpMk id="19" creationId="{18C3AC06-C67A-5056-925A-2ABB520D2072}"/>
          </ac:cxnSpMkLst>
        </pc:cxnChg>
        <pc:cxnChg chg="del mod">
          <ac:chgData name="종민 이" userId="d4023d589fc43984" providerId="LiveId" clId="{0328F0CE-7337-4D75-A438-B9718B57D54E}" dt="2023-12-22T14:28:36.910" v="4071" actId="478"/>
          <ac:cxnSpMkLst>
            <pc:docMk/>
            <pc:sldMk cId="4150126942" sldId="678"/>
            <ac:cxnSpMk id="25" creationId="{DCADE4B5-14DD-D698-47BA-D353621D07AC}"/>
          </ac:cxnSpMkLst>
        </pc:cxnChg>
      </pc:sldChg>
      <pc:sldChg chg="addSp delSp modSp add mod">
        <pc:chgData name="종민 이" userId="d4023d589fc43984" providerId="LiveId" clId="{0328F0CE-7337-4D75-A438-B9718B57D54E}" dt="2023-12-22T14:38:03.784" v="4600"/>
        <pc:sldMkLst>
          <pc:docMk/>
          <pc:sldMk cId="1593112087" sldId="679"/>
        </pc:sldMkLst>
        <pc:spChg chg="mod">
          <ac:chgData name="종민 이" userId="d4023d589fc43984" providerId="LiveId" clId="{0328F0CE-7337-4D75-A438-B9718B57D54E}" dt="2023-12-22T14:35:50.343" v="4541" actId="20577"/>
          <ac:spMkLst>
            <pc:docMk/>
            <pc:sldMk cId="1593112087" sldId="679"/>
            <ac:spMk id="2" creationId="{257F8F10-3515-0AE9-35FA-B3315B19494B}"/>
          </ac:spMkLst>
        </pc:spChg>
        <pc:spChg chg="mod">
          <ac:chgData name="종민 이" userId="d4023d589fc43984" providerId="LiveId" clId="{0328F0CE-7337-4D75-A438-B9718B57D54E}" dt="2023-12-22T14:34:49.282" v="4489" actId="14100"/>
          <ac:spMkLst>
            <pc:docMk/>
            <pc:sldMk cId="1593112087" sldId="679"/>
            <ac:spMk id="4" creationId="{97B9CF50-1FCA-437D-AC48-DCB975F8D06C}"/>
          </ac:spMkLst>
        </pc:spChg>
        <pc:spChg chg="add del mod">
          <ac:chgData name="종민 이" userId="d4023d589fc43984" providerId="LiveId" clId="{0328F0CE-7337-4D75-A438-B9718B57D54E}" dt="2023-12-22T14:34:21.539" v="4484" actId="478"/>
          <ac:spMkLst>
            <pc:docMk/>
            <pc:sldMk cId="1593112087" sldId="679"/>
            <ac:spMk id="10" creationId="{E109E280-61AB-3E35-7431-6F31F5353804}"/>
          </ac:spMkLst>
        </pc:spChg>
        <pc:spChg chg="del mod">
          <ac:chgData name="종민 이" userId="d4023d589fc43984" providerId="LiveId" clId="{0328F0CE-7337-4D75-A438-B9718B57D54E}" dt="2023-12-22T14:34:23.585" v="4485" actId="478"/>
          <ac:spMkLst>
            <pc:docMk/>
            <pc:sldMk cId="1593112087" sldId="679"/>
            <ac:spMk id="13" creationId="{14D5F86A-1947-F8CD-E2AB-794094CCDB93}"/>
          </ac:spMkLst>
        </pc:spChg>
        <pc:spChg chg="mod">
          <ac:chgData name="종민 이" userId="d4023d589fc43984" providerId="LiveId" clId="{0328F0CE-7337-4D75-A438-B9718B57D54E}" dt="2023-12-22T14:36:45.200" v="4563" actId="1076"/>
          <ac:spMkLst>
            <pc:docMk/>
            <pc:sldMk cId="1593112087" sldId="679"/>
            <ac:spMk id="16" creationId="{2237EB3C-1C8A-8347-A727-8A22EA095016}"/>
          </ac:spMkLst>
        </pc:spChg>
        <pc:spChg chg="mod">
          <ac:chgData name="종민 이" userId="d4023d589fc43984" providerId="LiveId" clId="{0328F0CE-7337-4D75-A438-B9718B57D54E}" dt="2023-12-22T14:38:03.784" v="4600"/>
          <ac:spMkLst>
            <pc:docMk/>
            <pc:sldMk cId="1593112087" sldId="679"/>
            <ac:spMk id="18" creationId="{AFCF08B2-8D9A-4CE5-8347-D29199317818}"/>
          </ac:spMkLst>
        </pc:spChg>
        <pc:spChg chg="del">
          <ac:chgData name="종민 이" userId="d4023d589fc43984" providerId="LiveId" clId="{0328F0CE-7337-4D75-A438-B9718B57D54E}" dt="2023-12-22T14:34:50.688" v="4490" actId="478"/>
          <ac:spMkLst>
            <pc:docMk/>
            <pc:sldMk cId="1593112087" sldId="679"/>
            <ac:spMk id="20" creationId="{6D7B7AD2-09F6-74DC-0BCB-BDF637B6DA56}"/>
          </ac:spMkLst>
        </pc:spChg>
        <pc:spChg chg="mod">
          <ac:chgData name="종민 이" userId="d4023d589fc43984" providerId="LiveId" clId="{0328F0CE-7337-4D75-A438-B9718B57D54E}" dt="2023-12-22T14:36:16.332" v="4546" actId="14100"/>
          <ac:spMkLst>
            <pc:docMk/>
            <pc:sldMk cId="1593112087" sldId="679"/>
            <ac:spMk id="22" creationId="{EF06C97E-5C54-BD9C-BB97-51EBB9D9D4DE}"/>
          </ac:spMkLst>
        </pc:spChg>
        <pc:picChg chg="mod">
          <ac:chgData name="종민 이" userId="d4023d589fc43984" providerId="LiveId" clId="{0328F0CE-7337-4D75-A438-B9718B57D54E}" dt="2023-12-22T14:33:56.748" v="4478" actId="1076"/>
          <ac:picMkLst>
            <pc:docMk/>
            <pc:sldMk cId="1593112087" sldId="679"/>
            <ac:picMk id="33" creationId="{BF7380F9-8466-FFDD-4CB9-775F2BE48257}"/>
          </ac:picMkLst>
        </pc:picChg>
        <pc:cxnChg chg="mod">
          <ac:chgData name="종민 이" userId="d4023d589fc43984" providerId="LiveId" clId="{0328F0CE-7337-4D75-A438-B9718B57D54E}" dt="2023-12-22T14:36:45.200" v="4563" actId="1076"/>
          <ac:cxnSpMkLst>
            <pc:docMk/>
            <pc:sldMk cId="1593112087" sldId="679"/>
            <ac:cxnSpMk id="11" creationId="{F5EF4FB4-8002-3B01-C7A9-96180DE190A1}"/>
          </ac:cxnSpMkLst>
        </pc:cxnChg>
        <pc:cxnChg chg="del mod">
          <ac:chgData name="종민 이" userId="d4023d589fc43984" providerId="LiveId" clId="{0328F0CE-7337-4D75-A438-B9718B57D54E}" dt="2023-12-22T14:34:24.554" v="4486" actId="478"/>
          <ac:cxnSpMkLst>
            <pc:docMk/>
            <pc:sldMk cId="1593112087" sldId="679"/>
            <ac:cxnSpMk id="14" creationId="{6EF36FA5-5EBE-5980-7AA9-BEBD7FB74331}"/>
          </ac:cxnSpMkLst>
        </pc:cxnChg>
        <pc:cxnChg chg="del mod">
          <ac:chgData name="종민 이" userId="d4023d589fc43984" providerId="LiveId" clId="{0328F0CE-7337-4D75-A438-B9718B57D54E}" dt="2023-12-22T14:35:02.839" v="4494" actId="478"/>
          <ac:cxnSpMkLst>
            <pc:docMk/>
            <pc:sldMk cId="1593112087" sldId="679"/>
            <ac:cxnSpMk id="23" creationId="{69E8C398-927A-349D-1A89-B499B134A9E7}"/>
          </ac:cxnSpMkLst>
        </pc:cxnChg>
        <pc:cxnChg chg="del mod">
          <ac:chgData name="종민 이" userId="d4023d589fc43984" providerId="LiveId" clId="{0328F0CE-7337-4D75-A438-B9718B57D54E}" dt="2023-12-22T14:34:54.484" v="4492" actId="478"/>
          <ac:cxnSpMkLst>
            <pc:docMk/>
            <pc:sldMk cId="1593112087" sldId="679"/>
            <ac:cxnSpMk id="30" creationId="{FCDFC763-9DEF-1701-5051-BE06A6318FFC}"/>
          </ac:cxnSpMkLst>
        </pc:cxnChg>
      </pc:sldChg>
      <pc:sldChg chg="addSp delSp modSp add mod">
        <pc:chgData name="종민 이" userId="d4023d589fc43984" providerId="LiveId" clId="{0328F0CE-7337-4D75-A438-B9718B57D54E}" dt="2023-12-22T14:51:04.721" v="4875" actId="14100"/>
        <pc:sldMkLst>
          <pc:docMk/>
          <pc:sldMk cId="1180836491" sldId="680"/>
        </pc:sldMkLst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2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3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5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6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7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8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9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10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11" creationId="{00000000-0000-0000-0000-000000000000}"/>
          </ac:spMkLst>
        </pc:spChg>
        <pc:spChg chg="mod">
          <ac:chgData name="종민 이" userId="d4023d589fc43984" providerId="LiveId" clId="{0328F0CE-7337-4D75-A438-B9718B57D54E}" dt="2023-12-22T14:46:38.840" v="4812" actId="6549"/>
          <ac:spMkLst>
            <pc:docMk/>
            <pc:sldMk cId="1180836491" sldId="680"/>
            <ac:spMk id="13" creationId="{AFCF08B2-8D9A-4CE5-8347-D29199317818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15" creationId="{00000000-0000-0000-0000-000000000000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19" creationId="{97A9978D-5C18-1362-886C-1C1A5432AAF4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20" creationId="{14786744-D0E1-72AF-DCA3-9F27496DBCC2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21" creationId="{3C294EA5-9A41-0225-4865-00DD6D000192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22" creationId="{80A28CED-FBAB-DD59-C103-C91A0A84D656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23" creationId="{17A3553A-2001-3D33-7852-302A451320AC}"/>
          </ac:spMkLst>
        </pc:spChg>
        <pc:spChg chg="del">
          <ac:chgData name="종민 이" userId="d4023d589fc43984" providerId="LiveId" clId="{0328F0CE-7337-4D75-A438-B9718B57D54E}" dt="2023-12-22T14:46:07.254" v="4732" actId="478"/>
          <ac:spMkLst>
            <pc:docMk/>
            <pc:sldMk cId="1180836491" sldId="680"/>
            <ac:spMk id="30" creationId="{8E99C61E-11C8-8F3D-F274-8B32A99D470C}"/>
          </ac:spMkLst>
        </pc:spChg>
        <pc:graphicFrameChg chg="add mod modGraphic">
          <ac:chgData name="종민 이" userId="d4023d589fc43984" providerId="LiveId" clId="{0328F0CE-7337-4D75-A438-B9718B57D54E}" dt="2023-12-22T14:51:04.721" v="4875" actId="14100"/>
          <ac:graphicFrameMkLst>
            <pc:docMk/>
            <pc:sldMk cId="1180836491" sldId="680"/>
            <ac:graphicFrameMk id="18" creationId="{2C167F26-B427-E3F0-E5EF-72EB1781D5BE}"/>
          </ac:graphicFrameMkLst>
        </pc:graphicFrame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4" creationId="{00000000-0000-0000-0000-000000000000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12" creationId="{00000000-0000-0000-0000-000000000000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14" creationId="{00000000-0000-0000-0000-000000000000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16" creationId="{4D41E583-A6F6-287F-0713-B573247EDCBF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17" creationId="{896FE69B-428B-272C-1E55-638CE4835E4B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24" creationId="{556FA197-707A-D1F3-5158-F310DDF887D4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25" creationId="{6C9E6DA8-757B-1EE2-9CE5-56AE562DC480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26" creationId="{D579FA0A-10FA-03F6-E9DC-F923E09393AF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27" creationId="{FEBC33E1-E79B-B273-CCA8-F81C2F5F89CA}"/>
          </ac:cxnSpMkLst>
        </pc:cxnChg>
        <pc:cxnChg chg="del mod">
          <ac:chgData name="종민 이" userId="d4023d589fc43984" providerId="LiveId" clId="{0328F0CE-7337-4D75-A438-B9718B57D54E}" dt="2023-12-22T14:46:07.254" v="4732" actId="478"/>
          <ac:cxnSpMkLst>
            <pc:docMk/>
            <pc:sldMk cId="1180836491" sldId="680"/>
            <ac:cxnSpMk id="31" creationId="{858402FB-1B13-FB81-A94B-6D41BAC73482}"/>
          </ac:cxnSpMkLst>
        </pc:cxnChg>
      </pc:sldChg>
      <pc:sldChg chg="addSp delSp modSp add mod">
        <pc:chgData name="종민 이" userId="d4023d589fc43984" providerId="LiveId" clId="{0328F0CE-7337-4D75-A438-B9718B57D54E}" dt="2023-12-22T14:50:36.290" v="4873" actId="478"/>
        <pc:sldMkLst>
          <pc:docMk/>
          <pc:sldMk cId="3528317318" sldId="681"/>
        </pc:sldMkLst>
        <pc:spChg chg="add del mod">
          <ac:chgData name="종민 이" userId="d4023d589fc43984" providerId="LiveId" clId="{0328F0CE-7337-4D75-A438-B9718B57D54E}" dt="2023-12-22T14:50:36.290" v="4873" actId="478"/>
          <ac:spMkLst>
            <pc:docMk/>
            <pc:sldMk cId="3528317318" sldId="681"/>
            <ac:spMk id="3" creationId="{F3E287EA-8CFF-1010-EB04-A02D697F89E5}"/>
          </ac:spMkLst>
        </pc:spChg>
        <pc:spChg chg="mod">
          <ac:chgData name="종민 이" userId="d4023d589fc43984" providerId="LiveId" clId="{0328F0CE-7337-4D75-A438-B9718B57D54E}" dt="2023-12-22T14:48:08.421" v="4856" actId="20577"/>
          <ac:spMkLst>
            <pc:docMk/>
            <pc:sldMk cId="3528317318" sldId="681"/>
            <ac:spMk id="13" creationId="{AFCF08B2-8D9A-4CE5-8347-D29199317818}"/>
          </ac:spMkLst>
        </pc:spChg>
        <pc:graphicFrameChg chg="add mod modGraphic">
          <ac:chgData name="종민 이" userId="d4023d589fc43984" providerId="LiveId" clId="{0328F0CE-7337-4D75-A438-B9718B57D54E}" dt="2023-12-22T14:50:13.936" v="4871" actId="255"/>
          <ac:graphicFrameMkLst>
            <pc:docMk/>
            <pc:sldMk cId="3528317318" sldId="681"/>
            <ac:graphicFrameMk id="2" creationId="{A653125F-6E63-11CA-EF4B-7D2743FC8173}"/>
          </ac:graphicFrameMkLst>
        </pc:graphicFrameChg>
        <pc:graphicFrameChg chg="del modGraphic">
          <ac:chgData name="종민 이" userId="d4023d589fc43984" providerId="LiveId" clId="{0328F0CE-7337-4D75-A438-B9718B57D54E}" dt="2023-12-22T14:49:00.845" v="4863" actId="478"/>
          <ac:graphicFrameMkLst>
            <pc:docMk/>
            <pc:sldMk cId="3528317318" sldId="681"/>
            <ac:graphicFrameMk id="18" creationId="{2C167F26-B427-E3F0-E5EF-72EB1781D5BE}"/>
          </ac:graphicFrameMkLst>
        </pc:graphicFrameChg>
        <pc:cxnChg chg="add">
          <ac:chgData name="종민 이" userId="d4023d589fc43984" providerId="LiveId" clId="{0328F0CE-7337-4D75-A438-B9718B57D54E}" dt="2023-12-22T14:48:52.737" v="4861" actId="11529"/>
          <ac:cxnSpMkLst>
            <pc:docMk/>
            <pc:sldMk cId="3528317318" sldId="681"/>
            <ac:cxnSpMk id="5" creationId="{3D702E1B-93BA-80D7-636F-F452AF52829E}"/>
          </ac:cxnSpMkLst>
        </pc:cxnChg>
      </pc:sldChg>
      <pc:sldChg chg="addSp delSp modSp add mod">
        <pc:chgData name="종민 이" userId="d4023d589fc43984" providerId="LiveId" clId="{0328F0CE-7337-4D75-A438-B9718B57D54E}" dt="2023-12-22T14:54:47.402" v="4992" actId="20577"/>
        <pc:sldMkLst>
          <pc:docMk/>
          <pc:sldMk cId="1731629733" sldId="682"/>
        </pc:sldMkLst>
        <pc:spChg chg="add del mod">
          <ac:chgData name="종민 이" userId="d4023d589fc43984" providerId="LiveId" clId="{0328F0CE-7337-4D75-A438-B9718B57D54E}" dt="2023-12-22T14:51:37.039" v="4878" actId="478"/>
          <ac:spMkLst>
            <pc:docMk/>
            <pc:sldMk cId="1731629733" sldId="682"/>
            <ac:spMk id="3" creationId="{FB75207F-7D46-867F-443A-71944FF4A164}"/>
          </ac:spMkLst>
        </pc:spChg>
        <pc:spChg chg="mod">
          <ac:chgData name="종민 이" userId="d4023d589fc43984" providerId="LiveId" clId="{0328F0CE-7337-4D75-A438-B9718B57D54E}" dt="2023-12-22T14:54:47.402" v="4992" actId="20577"/>
          <ac:spMkLst>
            <pc:docMk/>
            <pc:sldMk cId="1731629733" sldId="682"/>
            <ac:spMk id="13" creationId="{AFCF08B2-8D9A-4CE5-8347-D29199317818}"/>
          </ac:spMkLst>
        </pc:spChg>
        <pc:graphicFrameChg chg="add mod modGraphic">
          <ac:chgData name="종민 이" userId="d4023d589fc43984" providerId="LiveId" clId="{0328F0CE-7337-4D75-A438-B9718B57D54E}" dt="2023-12-22T14:54:22.189" v="4948" actId="255"/>
          <ac:graphicFrameMkLst>
            <pc:docMk/>
            <pc:sldMk cId="1731629733" sldId="682"/>
            <ac:graphicFrameMk id="2" creationId="{D86D6637-37A7-5F35-E9EA-403B4C25C2A0}"/>
          </ac:graphicFrameMkLst>
        </pc:graphicFrameChg>
        <pc:graphicFrameChg chg="del modGraphic">
          <ac:chgData name="종민 이" userId="d4023d589fc43984" providerId="LiveId" clId="{0328F0CE-7337-4D75-A438-B9718B57D54E}" dt="2023-12-22T14:51:17.265" v="4876" actId="478"/>
          <ac:graphicFrameMkLst>
            <pc:docMk/>
            <pc:sldMk cId="1731629733" sldId="682"/>
            <ac:graphicFrameMk id="18" creationId="{2C167F26-B427-E3F0-E5EF-72EB1781D5B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91440" y="73152"/>
            <a:ext cx="12015216" cy="672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4">
                <a:lumMod val="20000"/>
                <a:lumOff val="80000"/>
              </a:schemeClr>
            </a:gs>
            <a:gs pos="25000">
              <a:schemeClr val="accent3">
                <a:lumMod val="40000"/>
                <a:lumOff val="60000"/>
              </a:schemeClr>
            </a:gs>
            <a:gs pos="75000">
              <a:schemeClr val="accent4">
                <a:lumMod val="75000"/>
              </a:schemeClr>
            </a:gs>
            <a:gs pos="97000">
              <a:schemeClr val="accent6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613458" y="1759353"/>
            <a:ext cx="3588152" cy="2900214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1323298" y="2199431"/>
            <a:ext cx="215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IKEYO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1568876" y="3822037"/>
            <a:ext cx="166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Team1 project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ver1_2023.09.04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36" y="749632"/>
            <a:ext cx="6115904" cy="5249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5570936" y="749632"/>
            <a:ext cx="6115904" cy="524900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53" y="602761"/>
            <a:ext cx="4914900" cy="558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95507" y="1723216"/>
            <a:ext cx="30181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4575885" y="2149017"/>
            <a:ext cx="2539810" cy="156677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213697" y="2138715"/>
            <a:ext cx="1362188" cy="7936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4808641" y="3940233"/>
            <a:ext cx="2174050" cy="70658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>
            <a:off x="3209579" y="3423404"/>
            <a:ext cx="1599063" cy="870120"/>
          </a:xfrm>
          <a:prstGeom prst="bentConnector3">
            <a:avLst>
              <a:gd name="adj1" fmla="val 5614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91388" y="3192571"/>
            <a:ext cx="3018190" cy="461665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처리 버튼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4816878" y="4709030"/>
            <a:ext cx="2165813" cy="77736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3209579" y="4646816"/>
            <a:ext cx="1599067" cy="448893"/>
          </a:xfrm>
          <a:prstGeom prst="bentConnector3">
            <a:avLst>
              <a:gd name="adj1" fmla="val 5553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91388" y="4231316"/>
            <a:ext cx="30181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찾기와 회원가입 링크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3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756A9529-76FB-F9A3-6C81-40E51D40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36" y="1018344"/>
            <a:ext cx="4274820" cy="1447800"/>
          </a:xfrm>
          <a:prstGeom prst="rect">
            <a:avLst/>
          </a:prstGeom>
        </p:spPr>
      </p:pic>
      <p:pic>
        <p:nvPicPr>
          <p:cNvPr id="16" name="그림 1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9A406848-1E3D-7E22-BD70-A1A5BA5E8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56" y="2701290"/>
            <a:ext cx="4267200" cy="1455420"/>
          </a:xfrm>
          <a:prstGeom prst="rect">
            <a:avLst/>
          </a:prstGeom>
        </p:spPr>
      </p:pic>
      <p:pic>
        <p:nvPicPr>
          <p:cNvPr id="18" name="그림 17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F304A3EE-B34C-49DB-CDD6-D237AF759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/>
          <a:stretch/>
        </p:blipFill>
        <p:spPr>
          <a:xfrm>
            <a:off x="5242136" y="4600501"/>
            <a:ext cx="4192351" cy="146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5091938" y="783198"/>
            <a:ext cx="4529363" cy="168294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>
            <a:off x="3317096" y="1326747"/>
            <a:ext cx="1774842" cy="297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911247"/>
            <a:ext cx="30181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틀리게 입력했을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07D29-B9C3-44C9-6A3F-1D79CE2B6EEB}"/>
              </a:ext>
            </a:extLst>
          </p:cNvPr>
          <p:cNvSpPr/>
          <p:nvPr/>
        </p:nvSpPr>
        <p:spPr>
          <a:xfrm>
            <a:off x="5091938" y="2587527"/>
            <a:ext cx="4529363" cy="168294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153C41-B5BD-8687-3EF5-3A013E1F3A6D}"/>
              </a:ext>
            </a:extLst>
          </p:cNvPr>
          <p:cNvSpPr/>
          <p:nvPr/>
        </p:nvSpPr>
        <p:spPr>
          <a:xfrm>
            <a:off x="5091938" y="4490548"/>
            <a:ext cx="4529363" cy="168294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54">
            <a:extLst>
              <a:ext uri="{FF2B5EF4-FFF2-40B4-BE49-F238E27FC236}">
                <a16:creationId xmlns:a16="http://schemas.microsoft.com/office/drawing/2014/main" id="{DF0B8D7E-2603-6D96-654A-CFB9960B16CA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rot="10800000">
            <a:off x="3317096" y="3118724"/>
            <a:ext cx="1774842" cy="3102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9A99FF-DA44-D61E-AC36-B11E4996C507}"/>
              </a:ext>
            </a:extLst>
          </p:cNvPr>
          <p:cNvSpPr txBox="1"/>
          <p:nvPr/>
        </p:nvSpPr>
        <p:spPr>
          <a:xfrm>
            <a:off x="298906" y="2703224"/>
            <a:ext cx="30181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정지된 계정으로 로그인 했을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꺾인 연결선 54">
            <a:extLst>
              <a:ext uri="{FF2B5EF4-FFF2-40B4-BE49-F238E27FC236}">
                <a16:creationId xmlns:a16="http://schemas.microsoft.com/office/drawing/2014/main" id="{DF1918E7-B5B2-156A-A327-29906B7DCEEB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rot="10800000">
            <a:off x="3317096" y="5087139"/>
            <a:ext cx="1774842" cy="2448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8EE24E-3B41-9F12-5DAF-0E58979EAFA0}"/>
              </a:ext>
            </a:extLst>
          </p:cNvPr>
          <p:cNvSpPr txBox="1"/>
          <p:nvPr/>
        </p:nvSpPr>
        <p:spPr>
          <a:xfrm>
            <a:off x="298906" y="4671639"/>
            <a:ext cx="30181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탈퇴된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계정으로 로그인 했을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3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findId.jsp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0" y="912434"/>
            <a:ext cx="4791075" cy="53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686" y="233429"/>
            <a:ext cx="2794148" cy="21325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3844201" y="2336876"/>
            <a:ext cx="2588870" cy="166453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2622231" y="2138716"/>
            <a:ext cx="1221971" cy="1030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95507" y="1723216"/>
            <a:ext cx="2426723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전화번호 입력 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4034586" y="4214225"/>
            <a:ext cx="2187088" cy="74814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2624028" y="3688856"/>
            <a:ext cx="1410559" cy="8994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97304" y="2719359"/>
            <a:ext cx="2426723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동작 버튼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Modal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창으로 찾기 결과를 알려줍니다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7895304" y="4823692"/>
            <a:ext cx="3667140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전화번호가 일치하는 아이디가 있는지 검색 후 결과를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Modal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창으로 표시하게 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7" name="그림 16" descr="텍스트, 스크린샷, 폰트, 화이트이(가) 표시된 사진">
            <a:extLst>
              <a:ext uri="{FF2B5EF4-FFF2-40B4-BE49-F238E27FC236}">
                <a16:creationId xmlns:a16="http://schemas.microsoft.com/office/drawing/2014/main" id="{8DFBDB5E-9FD4-DA23-F80C-076B994E3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00" y="2601360"/>
            <a:ext cx="2865120" cy="1836420"/>
          </a:xfrm>
          <a:prstGeom prst="rect">
            <a:avLst/>
          </a:prstGeom>
        </p:spPr>
      </p:pic>
      <p:cxnSp>
        <p:nvCxnSpPr>
          <p:cNvPr id="12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943304" y="2410864"/>
            <a:ext cx="493789" cy="2412828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7895304" y="233429"/>
            <a:ext cx="3048000" cy="435487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453" y="172948"/>
            <a:ext cx="2910220" cy="2165642"/>
          </a:xfrm>
          <a:prstGeom prst="rect">
            <a:avLst/>
          </a:prstGeom>
        </p:spPr>
      </p:pic>
      <p:pic>
        <p:nvPicPr>
          <p:cNvPr id="18" name="그림 17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3250B686-28FB-E464-7E0D-295141DEF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53" y="2541021"/>
            <a:ext cx="2834640" cy="1836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9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findPw.jsp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84" y="835689"/>
            <a:ext cx="4676775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3558665" y="2235948"/>
            <a:ext cx="2746812" cy="1670857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2639503" y="2116461"/>
            <a:ext cx="919163" cy="954917"/>
          </a:xfrm>
          <a:prstGeom prst="bentConnector3">
            <a:avLst>
              <a:gd name="adj1" fmla="val 3288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99753" y="1700961"/>
            <a:ext cx="2539749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전화번호 입력 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 flipV="1">
            <a:off x="3911683" y="4171864"/>
            <a:ext cx="2269375" cy="61237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 flipV="1">
            <a:off x="2639503" y="4478050"/>
            <a:ext cx="1272181" cy="576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99753" y="3012254"/>
            <a:ext cx="2539749" cy="304698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동작 버튼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전화번호가 일치하는 계정의 비밀번호를 재설정 할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7956453" y="4927891"/>
            <a:ext cx="3239192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맞게 입력했다면 비밀번호 재설정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창이 뜹니다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1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866673" y="2325500"/>
            <a:ext cx="186131" cy="260239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3A81A1-2ED4-E56B-A70E-A9CDFCC884FE}"/>
              </a:ext>
            </a:extLst>
          </p:cNvPr>
          <p:cNvSpPr/>
          <p:nvPr/>
        </p:nvSpPr>
        <p:spPr>
          <a:xfrm>
            <a:off x="7956453" y="172948"/>
            <a:ext cx="2910220" cy="430510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5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71796" y="904795"/>
            <a:ext cx="3458095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가입시 약관에 동의를 한 경우만 회원 가입이 가능합니다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D98B9DC-C957-E7FD-EA9B-6B5E5348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70" y="544830"/>
            <a:ext cx="4366260" cy="576834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A222AC-0BEF-61BD-C73B-5EF2DAB6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74" y="233429"/>
            <a:ext cx="427482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03EF3-C451-F258-BEAB-88D226363CDF}"/>
              </a:ext>
            </a:extLst>
          </p:cNvPr>
          <p:cNvSpPr txBox="1"/>
          <p:nvPr/>
        </p:nvSpPr>
        <p:spPr>
          <a:xfrm>
            <a:off x="8917859" y="1504959"/>
            <a:ext cx="2975236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체크하지 않고 진행할 경우 경고 메시지가 출력됩니다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2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29" y="164883"/>
            <a:ext cx="5997065" cy="6528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71796" y="904795"/>
            <a:ext cx="3458095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페이지 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화면의 양식을 모두 작성해야 회원가입이 가능합니다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1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AD0A06-FA2A-C301-85FE-9588AF549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2647"/>
            <a:ext cx="5882640" cy="124206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154657-C401-D890-52C2-545338E78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15" y="4968663"/>
            <a:ext cx="5615940" cy="114300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5665D02-4A6B-B4FB-48B3-FC3E20A82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0" y="3432540"/>
            <a:ext cx="5608320" cy="1120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F76EAB-8232-CB26-0817-3626AEF20B11}"/>
              </a:ext>
            </a:extLst>
          </p:cNvPr>
          <p:cNvSpPr txBox="1"/>
          <p:nvPr/>
        </p:nvSpPr>
        <p:spPr>
          <a:xfrm>
            <a:off x="298906" y="894962"/>
            <a:ext cx="5393971" cy="390876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세가지 경우일 때 회원가입이 제한됩니다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양식이 잘못된 경우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입력하였으나 아이디 중복 검사를 하지 않은 경우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중복 검사 결과 이미 존재하는 아이디와 일치하는 경우입니다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중복 검사의 경우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페이지 이동 없이 구현하였습니다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아이디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43C9B87-86AF-DACC-A48A-6722BFF5B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00" y="580730"/>
            <a:ext cx="546354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6EAB-8232-CB26-0817-3626AEF20B11}"/>
              </a:ext>
            </a:extLst>
          </p:cNvPr>
          <p:cNvSpPr txBox="1"/>
          <p:nvPr/>
        </p:nvSpPr>
        <p:spPr>
          <a:xfrm>
            <a:off x="298906" y="797813"/>
            <a:ext cx="5393971" cy="304698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입력칸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우측에 눈 아이콘의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클릭하여 비밀번호를 확인하거나 다시 감출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비밀번호 입력 양식에 맞추지 않는다면 회원가입이 진행되지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비밀번호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247FEC6C-7345-88B9-59A8-144F5B85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48" y="894962"/>
            <a:ext cx="5471160" cy="1104900"/>
          </a:xfrm>
          <a:prstGeom prst="rect">
            <a:avLst/>
          </a:prstGeom>
        </p:spPr>
      </p:pic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FD91D70-FB35-85F2-1B90-42F62A66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23" y="2214740"/>
            <a:ext cx="5501640" cy="108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B60D5-3326-2241-11FB-C65C09283797}"/>
              </a:ext>
            </a:extLst>
          </p:cNvPr>
          <p:cNvSpPr txBox="1"/>
          <p:nvPr/>
        </p:nvSpPr>
        <p:spPr>
          <a:xfrm>
            <a:off x="298906" y="4412467"/>
            <a:ext cx="5393971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이름 입력 양식에 맞추지 않는다면 회원가입이 진행되지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이름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 descr="텍스트, 폰트, 스크린샷, 쇠로 된 줄이(가) 표시된 사진&#10;&#10;자동 생성된 설명">
            <a:extLst>
              <a:ext uri="{FF2B5EF4-FFF2-40B4-BE49-F238E27FC236}">
                <a16:creationId xmlns:a16="http://schemas.microsoft.com/office/drawing/2014/main" id="{21403F6A-D32C-4ACE-9EA8-CA48D9CEA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76" y="4156828"/>
            <a:ext cx="5539740" cy="1104900"/>
          </a:xfrm>
          <a:prstGeom prst="rect">
            <a:avLst/>
          </a:prstGeom>
        </p:spPr>
      </p:pic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2EC9923-9B4B-1059-6040-E0DFE0B7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96" y="5484337"/>
            <a:ext cx="5494020" cy="107442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464BA9-F2E7-8C49-215C-5F7A684AE992}"/>
              </a:ext>
            </a:extLst>
          </p:cNvPr>
          <p:cNvCxnSpPr>
            <a:cxnSpLocks/>
          </p:cNvCxnSpPr>
          <p:nvPr/>
        </p:nvCxnSpPr>
        <p:spPr>
          <a:xfrm>
            <a:off x="78658" y="4041058"/>
            <a:ext cx="120150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8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6EAB-8232-CB26-0817-3626AEF20B11}"/>
              </a:ext>
            </a:extLst>
          </p:cNvPr>
          <p:cNvSpPr txBox="1"/>
          <p:nvPr/>
        </p:nvSpPr>
        <p:spPr>
          <a:xfrm>
            <a:off x="298906" y="894962"/>
            <a:ext cx="5393971" cy="390876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세가지 경우일 때 회원가입이 제한됩니다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양식이 잘못된 경우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입력하였으나 닉네임 중복 검사를 하지 않은 경우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중복 검사 결과 이미 존재하는 닉네임과 일치하는 경우입니다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중복 검사의 경우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페이지 이동 없이 구현하였습니다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닉네임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55306D-8521-D777-C310-6D44B6291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08" y="4945746"/>
            <a:ext cx="5501640" cy="1196340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806B384-A675-3829-4803-345371265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08" y="3402081"/>
            <a:ext cx="5577840" cy="1196340"/>
          </a:xfrm>
          <a:prstGeom prst="rect">
            <a:avLst/>
          </a:prstGeom>
        </p:spPr>
      </p:pic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1592C94-20DD-A10A-52A9-2369EF0D6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59" y="1979371"/>
            <a:ext cx="5509260" cy="1158240"/>
          </a:xfrm>
          <a:prstGeom prst="rect">
            <a:avLst/>
          </a:prstGeom>
        </p:spPr>
      </p:pic>
      <p:pic>
        <p:nvPicPr>
          <p:cNvPr id="17" name="그림 1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1932D0F-AA1E-9406-78CB-AF91B25D7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3" y="539945"/>
            <a:ext cx="548640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6EAB-8232-CB26-0817-3626AEF20B11}"/>
              </a:ext>
            </a:extLst>
          </p:cNvPr>
          <p:cNvSpPr txBox="1"/>
          <p:nvPr/>
        </p:nvSpPr>
        <p:spPr>
          <a:xfrm>
            <a:off x="298906" y="1101440"/>
            <a:ext cx="5393971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전화번호 입력 양식에 맞추지 않는다면 회원가입이 진행되지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전화번호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8AAEC21E-6A8B-130F-5ED8-F868986C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327224"/>
            <a:ext cx="5455920" cy="1013460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E9B0B40-16DE-2EF8-D9C6-D7983E9A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0998"/>
            <a:ext cx="54102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1369210" y="4319273"/>
            <a:ext cx="9069346" cy="1922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56A67-417A-4264-9B10-1E23196F3B60}"/>
              </a:ext>
            </a:extLst>
          </p:cNvPr>
          <p:cNvSpPr txBox="1"/>
          <p:nvPr/>
        </p:nvSpPr>
        <p:spPr>
          <a:xfrm>
            <a:off x="1988577" y="4588028"/>
            <a:ext cx="7939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인테리어에 필요한 상품을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찾을 수 있고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인테리어에 대한 대화를 나눌 수 있는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쇼핑몰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549" y="1402626"/>
            <a:ext cx="8023680" cy="2837121"/>
            <a:chOff x="1681494" y="1826574"/>
            <a:chExt cx="8827691" cy="312141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7754E70-5FD6-4180-A3ED-7FA2EB9B92D5}"/>
                </a:ext>
              </a:extLst>
            </p:cNvPr>
            <p:cNvSpPr/>
            <p:nvPr/>
          </p:nvSpPr>
          <p:spPr>
            <a:xfrm>
              <a:off x="7986322" y="1826574"/>
              <a:ext cx="2522863" cy="2522863"/>
            </a:xfrm>
            <a:prstGeom prst="ellipse">
              <a:avLst/>
            </a:prstGeom>
            <a:solidFill>
              <a:schemeClr val="accent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E4CA7F6-3768-4607-8A64-7257F4419A33}"/>
                </a:ext>
              </a:extLst>
            </p:cNvPr>
            <p:cNvGrpSpPr/>
            <p:nvPr/>
          </p:nvGrpSpPr>
          <p:grpSpPr>
            <a:xfrm>
              <a:off x="1681494" y="1826574"/>
              <a:ext cx="2522863" cy="2522863"/>
              <a:chOff x="1171078" y="1466486"/>
              <a:chExt cx="2738208" cy="2738208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7149927-F9CD-4EE8-BBC1-17208FD87ADC}"/>
                  </a:ext>
                </a:extLst>
              </p:cNvPr>
              <p:cNvSpPr/>
              <p:nvPr/>
            </p:nvSpPr>
            <p:spPr>
              <a:xfrm>
                <a:off x="1171078" y="1466486"/>
                <a:ext cx="2738208" cy="273820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D53865-2C1C-4BA6-80C9-5F818E8B9C0C}"/>
                  </a:ext>
                </a:extLst>
              </p:cNvPr>
              <p:cNvSpPr txBox="1"/>
              <p:nvPr/>
            </p:nvSpPr>
            <p:spPr>
              <a:xfrm>
                <a:off x="1643776" y="2490545"/>
                <a:ext cx="1792813" cy="771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+mj-ea"/>
                  </a:rPr>
                  <a:t>IKEYO</a:t>
                </a:r>
                <a:endParaRPr lang="ko-KR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4F1EF-BB2D-4DA4-9D3F-DEB0365BB49A}"/>
                </a:ext>
              </a:extLst>
            </p:cNvPr>
            <p:cNvSpPr txBox="1"/>
            <p:nvPr/>
          </p:nvSpPr>
          <p:spPr>
            <a:xfrm>
              <a:off x="8532423" y="2729377"/>
              <a:ext cx="1430658" cy="711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Shop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2235C87A-CB15-41DC-BC6E-EFB5A3DF61BD}"/>
                </a:ext>
              </a:extLst>
            </p:cNvPr>
            <p:cNvSpPr/>
            <p:nvPr/>
          </p:nvSpPr>
          <p:spPr>
            <a:xfrm rot="16200000">
              <a:off x="5843229" y="1394758"/>
              <a:ext cx="511055" cy="6595405"/>
            </a:xfrm>
            <a:prstGeom prst="leftBrace">
              <a:avLst>
                <a:gd name="adj1" fmla="val 61839"/>
                <a:gd name="adj2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F378C8B-5937-4ED5-89FB-F748A2B9F6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3676" y="4436932"/>
              <a:ext cx="0" cy="46984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957D916-31C5-4D0A-8412-19646C91B2D2}"/>
                </a:ext>
              </a:extLst>
            </p:cNvPr>
            <p:cNvGrpSpPr/>
            <p:nvPr/>
          </p:nvGrpSpPr>
          <p:grpSpPr>
            <a:xfrm>
              <a:off x="4863458" y="1826574"/>
              <a:ext cx="2522863" cy="2522863"/>
              <a:chOff x="4200880" y="1466486"/>
              <a:chExt cx="2738208" cy="273820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1CD5C78-D72F-41B5-9C69-B42F2E1FA859}"/>
                  </a:ext>
                </a:extLst>
              </p:cNvPr>
              <p:cNvSpPr/>
              <p:nvPr/>
            </p:nvSpPr>
            <p:spPr>
              <a:xfrm>
                <a:off x="4200880" y="1466486"/>
                <a:ext cx="2738208" cy="2738208"/>
              </a:xfrm>
              <a:prstGeom prst="ellipse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9B8FEE-96FF-4A4B-B9CE-0B92D8259B88}"/>
                  </a:ext>
                </a:extLst>
              </p:cNvPr>
              <p:cNvSpPr txBox="1"/>
              <p:nvPr/>
            </p:nvSpPr>
            <p:spPr>
              <a:xfrm>
                <a:off x="4496373" y="2450871"/>
                <a:ext cx="2145633" cy="771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+mj-lt"/>
                  </a:rPr>
                  <a:t>interior</a:t>
                </a:r>
                <a:endParaRPr lang="ko-KR" altLang="en-US" sz="3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304276" y="317399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주제와 목적</a:t>
            </a:r>
          </a:p>
        </p:txBody>
      </p:sp>
    </p:spTree>
    <p:extLst>
      <p:ext uri="{BB962C8B-B14F-4D97-AF65-F5344CB8AC3E}">
        <p14:creationId xmlns:p14="http://schemas.microsoft.com/office/powerpoint/2010/main" val="363094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6EAB-8232-CB26-0817-3626AEF20B11}"/>
              </a:ext>
            </a:extLst>
          </p:cNvPr>
          <p:cNvSpPr txBox="1"/>
          <p:nvPr/>
        </p:nvSpPr>
        <p:spPr>
          <a:xfrm>
            <a:off x="298907" y="767144"/>
            <a:ext cx="4646720" cy="304698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유효성 검사입니다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이메일의 경우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부분과 도메인 부분으로 구성되어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도메인 둘 중 하나라도 입력 양식과 다르게 입력한다면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진행되지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우측의 사진은 이메일 유효성 검사 예시 사진입니다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, 스크린샷, 폰트, 드라이브이(가) 표시된 사진&#10;&#10;자동 생성된 설명">
            <a:extLst>
              <a:ext uri="{FF2B5EF4-FFF2-40B4-BE49-F238E27FC236}">
                <a16:creationId xmlns:a16="http://schemas.microsoft.com/office/drawing/2014/main" id="{BC332877-759C-8F7D-8A17-B518A7C80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4" y="3342845"/>
            <a:ext cx="6492240" cy="11201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ABF63E0-0016-B46B-FD1C-2FFB5C54D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4" y="639922"/>
            <a:ext cx="6522720" cy="115062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00FEBC5-CD6D-FEE7-E69F-85295152E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4" y="1934247"/>
            <a:ext cx="6522720" cy="1226820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E92FF94-0FF8-7952-3FAA-71FF1B76B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588243"/>
            <a:ext cx="1584960" cy="2080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F5B41-68D1-DD66-B903-80C77C548645}"/>
              </a:ext>
            </a:extLst>
          </p:cNvPr>
          <p:cNvSpPr txBox="1"/>
          <p:nvPr/>
        </p:nvSpPr>
        <p:spPr>
          <a:xfrm>
            <a:off x="298906" y="4233014"/>
            <a:ext cx="4646720" cy="2308324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이메일의 도메인 부분은 사용자의 편리성을 위해 주로 사용하는 도메인 몇 개를 선택하여 입력할 수 있도록 구성하였습니다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직접입력을 선택하여 사용자가 직접 입력할 수도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489BB-FD8E-9C5E-EC6A-70B9DE1E11A9}"/>
              </a:ext>
            </a:extLst>
          </p:cNvPr>
          <p:cNvSpPr/>
          <p:nvPr/>
        </p:nvSpPr>
        <p:spPr>
          <a:xfrm>
            <a:off x="10264876" y="3304772"/>
            <a:ext cx="1597737" cy="63796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54">
            <a:extLst>
              <a:ext uri="{FF2B5EF4-FFF2-40B4-BE49-F238E27FC236}">
                <a16:creationId xmlns:a16="http://schemas.microsoft.com/office/drawing/2014/main" id="{FEE181DA-E7DD-B004-FBA9-5CD6C4F106A8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rot="5400000">
            <a:off x="8133294" y="2697922"/>
            <a:ext cx="1685638" cy="4175265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7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withdrawals.jsp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52" y="149630"/>
            <a:ext cx="5663830" cy="65871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5821635" y="2901143"/>
            <a:ext cx="828548" cy="249381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5821635" y="5439295"/>
            <a:ext cx="828548" cy="249381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7104519" y="5849390"/>
            <a:ext cx="1690346" cy="55141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rot="10800000">
            <a:off x="3757001" y="1591304"/>
            <a:ext cx="2064634" cy="14345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806473"/>
            <a:ext cx="3458095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 화면입니다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 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약관에 동의해야 회원탈퇴가 가능합니다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3757001" y="1591304"/>
            <a:ext cx="2064634" cy="39726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1132596" y="5688676"/>
            <a:ext cx="2624404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 동작 버튼입니다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77E013-AFDD-4507-E25D-021DA51BCFAC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 flipV="1">
            <a:off x="3757000" y="6104175"/>
            <a:ext cx="3347519" cy="20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6" y="207508"/>
            <a:ext cx="6343349" cy="64429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5728810" y="459168"/>
            <a:ext cx="3588372" cy="54489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2812026" y="3183620"/>
            <a:ext cx="2916784" cy="4795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33478" y="3247643"/>
            <a:ext cx="2578548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표시 화면입니다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3510115" y="731699"/>
            <a:ext cx="937575" cy="122814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32404" y="902962"/>
            <a:ext cx="2579622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이동 링크입니다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내가쓴글과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내가쓴리뷰는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구현되지 않았습니다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2812027" y="1345774"/>
            <a:ext cx="698089" cy="5266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 flipV="1">
            <a:off x="6812257" y="5966570"/>
            <a:ext cx="1421477" cy="43226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32404" y="4494105"/>
            <a:ext cx="2579622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수정 동작 버튼입니다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내 정보를 수정할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2812027" y="5463601"/>
            <a:ext cx="4000231" cy="719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2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8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/>
          <a:stretch/>
        </p:blipFill>
        <p:spPr>
          <a:xfrm>
            <a:off x="4689987" y="196731"/>
            <a:ext cx="4796958" cy="6464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5532847" y="1277188"/>
            <a:ext cx="3227696" cy="2704878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>
            <a:off x="3746091" y="1749245"/>
            <a:ext cx="1786757" cy="8803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964414"/>
            <a:ext cx="3447184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변경 버튼 클릭 시 수정이 가능한 내 정보 칸들이 입력 가능하도록 바뀌게 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 flipV="1">
            <a:off x="5981053" y="5981319"/>
            <a:ext cx="2297710" cy="37032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>
            <a:off x="3746091" y="3680557"/>
            <a:ext cx="2234963" cy="2485922"/>
          </a:xfrm>
          <a:prstGeom prst="bentConnector3">
            <a:avLst>
              <a:gd name="adj1" fmla="val 6099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2895727"/>
            <a:ext cx="3447184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확인을 누르면 정보가 수정이 되고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취소를 누를 시 정보가 수정되지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02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27175BE-6EE2-E1B6-12E7-686D21CC0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50" y="3143516"/>
            <a:ext cx="5539740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28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964414"/>
            <a:ext cx="4420578" cy="378565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변경에서도 회원가입과 마찬가지로 유효성 검사를 진행하게 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생년월일의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선택사항이기 때문에 반드시 입력할 필요는 없습니다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변경을 원하는 데이터를 입력 양식에 맞춰 수정한 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버튼을 눌러 수정을 완료할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2AC3FEA-752C-9527-2A53-5BF3B519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8" y="233429"/>
            <a:ext cx="5501640" cy="1424940"/>
          </a:xfrm>
          <a:prstGeom prst="rect">
            <a:avLst/>
          </a:prstGeom>
        </p:spPr>
      </p:pic>
      <p:pic>
        <p:nvPicPr>
          <p:cNvPr id="15" name="그림 1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3D5AC40-75D1-32FF-EEA4-EE10E9A07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22" y="1740092"/>
            <a:ext cx="5486400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32EE0A-88B2-BB25-A55B-AFC24FE93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69" y="602761"/>
            <a:ext cx="7406640" cy="5913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31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판매자신청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872081"/>
            <a:ext cx="3427520" cy="526297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신청 페이지입니다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신청 시 필수적으로 입력해야 하는 정보들입니다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 기능은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구현되있지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않습니다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입력을 마치고 신청하기 버튼을 누를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회원의 등급이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판매자심사중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변경되며 관리자의 승인 후에 등급이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 될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42228-6C50-9B26-840D-F261208A0F41}"/>
              </a:ext>
            </a:extLst>
          </p:cNvPr>
          <p:cNvSpPr/>
          <p:nvPr/>
        </p:nvSpPr>
        <p:spPr>
          <a:xfrm>
            <a:off x="6368588" y="2162091"/>
            <a:ext cx="4240417" cy="2970348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54">
            <a:extLst>
              <a:ext uri="{FF2B5EF4-FFF2-40B4-BE49-F238E27FC236}">
                <a16:creationId xmlns:a16="http://schemas.microsoft.com/office/drawing/2014/main" id="{70DC1D6D-3CD6-4BEA-225F-1BB6D096F17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>
            <a:off x="3726426" y="3503571"/>
            <a:ext cx="2642162" cy="1436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1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AE5DE6D-8A8A-A97C-1858-54EE0171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12" y="964414"/>
            <a:ext cx="1234440" cy="199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14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마이페이지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964414"/>
            <a:ext cx="2906410" cy="304698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등급이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판매자승인대기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마이페이지에서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신청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링크 대신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페이지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링크가 보이게 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CA11D15-DEF1-001A-D6EB-FB24D7813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87" y="472440"/>
            <a:ext cx="6035040" cy="5913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6F2E-7CF8-CCE5-6542-93F4A76156C1}"/>
              </a:ext>
            </a:extLst>
          </p:cNvPr>
          <p:cNvSpPr/>
          <p:nvPr/>
        </p:nvSpPr>
        <p:spPr>
          <a:xfrm>
            <a:off x="4045344" y="1962634"/>
            <a:ext cx="801576" cy="19751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54">
            <a:extLst>
              <a:ext uri="{FF2B5EF4-FFF2-40B4-BE49-F238E27FC236}">
                <a16:creationId xmlns:a16="http://schemas.microsoft.com/office/drawing/2014/main" id="{3A8BAD2A-A478-70BA-71C7-DABA5F695903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3205316" y="2061392"/>
            <a:ext cx="840028" cy="4265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D40A6A-EA6F-42CE-B0C0-BFB73BB9F30F}"/>
              </a:ext>
            </a:extLst>
          </p:cNvPr>
          <p:cNvSpPr/>
          <p:nvPr/>
        </p:nvSpPr>
        <p:spPr>
          <a:xfrm>
            <a:off x="6400170" y="1446439"/>
            <a:ext cx="4277662" cy="384331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B5374F-3DF2-3AAC-5086-1689B67100AA}"/>
              </a:ext>
            </a:extLst>
          </p:cNvPr>
          <p:cNvSpPr/>
          <p:nvPr/>
        </p:nvSpPr>
        <p:spPr>
          <a:xfrm>
            <a:off x="10363200" y="5765524"/>
            <a:ext cx="766916" cy="291148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54">
            <a:extLst>
              <a:ext uri="{FF2B5EF4-FFF2-40B4-BE49-F238E27FC236}">
                <a16:creationId xmlns:a16="http://schemas.microsoft.com/office/drawing/2014/main" id="{B4B5D0B7-2EBB-6E9A-F6D8-2BD3D9B62ECF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 flipV="1">
            <a:off x="3212768" y="3368097"/>
            <a:ext cx="3187403" cy="13936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64F0CF-F59C-7081-6AC4-810ED2DB0A2F}"/>
              </a:ext>
            </a:extLst>
          </p:cNvPr>
          <p:cNvSpPr txBox="1"/>
          <p:nvPr/>
        </p:nvSpPr>
        <p:spPr>
          <a:xfrm>
            <a:off x="306357" y="4161548"/>
            <a:ext cx="2906410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정보를 이 곳에서 수정할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92094-55BF-6530-D9AB-4B71700570CC}"/>
              </a:ext>
            </a:extLst>
          </p:cNvPr>
          <p:cNvSpPr txBox="1"/>
          <p:nvPr/>
        </p:nvSpPr>
        <p:spPr>
          <a:xfrm>
            <a:off x="298905" y="5503654"/>
            <a:ext cx="3909301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혹은 판매자 신청 상태를 취소하고 일반 회원으로 돌아갈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6" name="꺾인 연결선 54">
            <a:extLst>
              <a:ext uri="{FF2B5EF4-FFF2-40B4-BE49-F238E27FC236}">
                <a16:creationId xmlns:a16="http://schemas.microsoft.com/office/drawing/2014/main" id="{B1EAE6B3-09B6-42B6-CE1E-0845CAB4ABE3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rot="10800000" flipV="1">
            <a:off x="4208206" y="5911097"/>
            <a:ext cx="6154994" cy="1927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6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5" y="806334"/>
            <a:ext cx="10501686" cy="41813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1065381" y="1292787"/>
            <a:ext cx="2724776" cy="44457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3862200" y="897438"/>
            <a:ext cx="3458095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이름으로 검색이 가능합니다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1065379" y="2043703"/>
            <a:ext cx="9452546" cy="44457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024941" y="2424498"/>
            <a:ext cx="2702932" cy="28304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839045" y="5191209"/>
            <a:ext cx="4244232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회원의 정보를 볼 수 있고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변경 가능합니다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52D8E-326E-CB77-0324-33141A1FDDB7}"/>
              </a:ext>
            </a:extLst>
          </p:cNvPr>
          <p:cNvSpPr/>
          <p:nvPr/>
        </p:nvSpPr>
        <p:spPr>
          <a:xfrm>
            <a:off x="10589968" y="1632154"/>
            <a:ext cx="225516" cy="287101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54">
            <a:extLst>
              <a:ext uri="{FF2B5EF4-FFF2-40B4-BE49-F238E27FC236}">
                <a16:creationId xmlns:a16="http://schemas.microsoft.com/office/drawing/2014/main" id="{9BEFF79D-F7C7-57D8-BD29-DBC494DDD468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8566192" y="3067664"/>
            <a:ext cx="2249292" cy="2064553"/>
          </a:xfrm>
          <a:prstGeom prst="bentConnector4">
            <a:avLst>
              <a:gd name="adj1" fmla="val -10163"/>
              <a:gd name="adj2" fmla="val 8476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013735-5AA3-FFE5-19DD-D60DAAE6BEA5}"/>
              </a:ext>
            </a:extLst>
          </p:cNvPr>
          <p:cNvSpPr txBox="1"/>
          <p:nvPr/>
        </p:nvSpPr>
        <p:spPr>
          <a:xfrm>
            <a:off x="5791653" y="5132217"/>
            <a:ext cx="5549078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정보가 많을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스크롤을 아래로 내려서 회원 데이터를 계속해서 불러올 수 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Ajax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스크롤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처리를 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27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" y="657942"/>
            <a:ext cx="3495675" cy="4657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5700" y="1858678"/>
            <a:ext cx="1970117" cy="83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cxnSp>
        <p:nvCxnSpPr>
          <p:cNvPr id="5" name="꺾인 연결선 4"/>
          <p:cNvCxnSpPr>
            <a:cxnSpLocks/>
            <a:stCxn id="4" idx="3"/>
            <a:endCxn id="6" idx="1"/>
          </p:cNvCxnSpPr>
          <p:nvPr/>
        </p:nvCxnSpPr>
        <p:spPr>
          <a:xfrm flipV="1">
            <a:off x="2565817" y="1258107"/>
            <a:ext cx="1946440" cy="1016208"/>
          </a:xfrm>
          <a:prstGeom prst="bentConnector3">
            <a:avLst>
              <a:gd name="adj1" fmla="val 768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4512257" y="657942"/>
            <a:ext cx="4832511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 페이지 처리와 검색어 처리를 위해 페이지 오브젝트를 따로 만들어 사용했습니다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7" y="4985623"/>
            <a:ext cx="7705293" cy="16158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33015" y="5532353"/>
            <a:ext cx="1689921" cy="254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cxnSp>
        <p:nvCxnSpPr>
          <p:cNvPr id="9" name="꺾인 연결선 8"/>
          <p:cNvCxnSpPr>
            <a:cxnSpLocks/>
            <a:stCxn id="8" idx="3"/>
            <a:endCxn id="10" idx="2"/>
          </p:cNvCxnSpPr>
          <p:nvPr/>
        </p:nvCxnSpPr>
        <p:spPr>
          <a:xfrm flipV="1">
            <a:off x="8922936" y="4569579"/>
            <a:ext cx="519089" cy="109003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7025769" y="3738582"/>
            <a:ext cx="4832511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 서비스 호출 시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SearchVO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넘겨줍니다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34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CC8095-E804-21E9-D00F-C165A2F1D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" y="867698"/>
            <a:ext cx="4251960" cy="1165860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DFD10E-09DC-9FDA-2896-3D1B9D0B2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6" y="2240280"/>
            <a:ext cx="4267200" cy="118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298906" y="806534"/>
            <a:ext cx="4440242" cy="274311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5141801" y="1618059"/>
            <a:ext cx="3458095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시 확인 창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5D37402-209C-6998-C28E-4E2CDE591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93" y="3844499"/>
            <a:ext cx="4274820" cy="1188720"/>
          </a:xfrm>
          <a:prstGeom prst="rect">
            <a:avLst/>
          </a:prstGeom>
        </p:spPr>
      </p:pic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F9BAEE-DA0A-BBE5-00BC-9B36D4F27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43" y="5239941"/>
            <a:ext cx="4251960" cy="11582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473BC2-8553-6BBA-6FF8-8242670F9384}"/>
              </a:ext>
            </a:extLst>
          </p:cNvPr>
          <p:cNvSpPr/>
          <p:nvPr/>
        </p:nvSpPr>
        <p:spPr>
          <a:xfrm>
            <a:off x="6523282" y="3741463"/>
            <a:ext cx="4440242" cy="274311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F7DE7-EC37-5276-3FB6-AA2BAF9157C2}"/>
              </a:ext>
            </a:extLst>
          </p:cNvPr>
          <p:cNvSpPr txBox="1"/>
          <p:nvPr/>
        </p:nvSpPr>
        <p:spPr>
          <a:xfrm>
            <a:off x="2637905" y="4567893"/>
            <a:ext cx="3458095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시 확인 창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3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9934384-482C-46C7-A25F-63A882DD5FEE}"/>
              </a:ext>
            </a:extLst>
          </p:cNvPr>
          <p:cNvSpPr/>
          <p:nvPr/>
        </p:nvSpPr>
        <p:spPr>
          <a:xfrm>
            <a:off x="1104374" y="1661435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67BD0DA-DB66-4953-9CF6-A120F0FB9FB6}"/>
              </a:ext>
            </a:extLst>
          </p:cNvPr>
          <p:cNvSpPr/>
          <p:nvPr/>
        </p:nvSpPr>
        <p:spPr>
          <a:xfrm>
            <a:off x="1099838" y="1651980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S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71C5A62A-C3EB-4B37-A21A-07BCD4F37D49}"/>
              </a:ext>
            </a:extLst>
          </p:cNvPr>
          <p:cNvSpPr/>
          <p:nvPr/>
        </p:nvSpPr>
        <p:spPr>
          <a:xfrm>
            <a:off x="1099836" y="3318516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A2E76B48-9F1C-4B4F-A7C8-5E3FC500DA70}"/>
              </a:ext>
            </a:extLst>
          </p:cNvPr>
          <p:cNvSpPr/>
          <p:nvPr/>
        </p:nvSpPr>
        <p:spPr>
          <a:xfrm>
            <a:off x="1099838" y="3318516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발 언 어</a:t>
            </a:r>
            <a:endParaRPr lang="en-ID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896C608B-FD36-4672-B59D-292928E91787}"/>
              </a:ext>
            </a:extLst>
          </p:cNvPr>
          <p:cNvSpPr/>
          <p:nvPr/>
        </p:nvSpPr>
        <p:spPr>
          <a:xfrm>
            <a:off x="1099836" y="2477866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096ABBF7-1C82-4D76-B07F-576CD2935016}"/>
              </a:ext>
            </a:extLst>
          </p:cNvPr>
          <p:cNvSpPr/>
          <p:nvPr/>
        </p:nvSpPr>
        <p:spPr>
          <a:xfrm>
            <a:off x="1099838" y="2477866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B M S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2FC79975-32C5-4D05-95EF-8AF9790CA9C2}"/>
              </a:ext>
            </a:extLst>
          </p:cNvPr>
          <p:cNvSpPr txBox="1"/>
          <p:nvPr/>
        </p:nvSpPr>
        <p:spPr>
          <a:xfrm>
            <a:off x="2535231" y="1805934"/>
            <a:ext cx="38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DBA8576A-8CED-4E64-992F-A0ABE9702042}"/>
              </a:ext>
            </a:extLst>
          </p:cNvPr>
          <p:cNvSpPr txBox="1"/>
          <p:nvPr/>
        </p:nvSpPr>
        <p:spPr>
          <a:xfrm>
            <a:off x="2535231" y="2639202"/>
            <a:ext cx="38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Orecle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11g 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542446C1-B429-4003-A941-6B12FA40D074}"/>
              </a:ext>
            </a:extLst>
          </p:cNvPr>
          <p:cNvSpPr txBox="1"/>
          <p:nvPr/>
        </p:nvSpPr>
        <p:spPr>
          <a:xfrm>
            <a:off x="2535231" y="3472470"/>
            <a:ext cx="38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JDK 1.8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EBBE8EF-AD60-4C39-93E8-EEDE9E94C59C}"/>
              </a:ext>
            </a:extLst>
          </p:cNvPr>
          <p:cNvSpPr/>
          <p:nvPr/>
        </p:nvSpPr>
        <p:spPr>
          <a:xfrm>
            <a:off x="1109252" y="4149711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D0A1A7E-0664-4621-BC83-9F00F6DCA8E3}"/>
              </a:ext>
            </a:extLst>
          </p:cNvPr>
          <p:cNvSpPr/>
          <p:nvPr/>
        </p:nvSpPr>
        <p:spPr>
          <a:xfrm>
            <a:off x="1109254" y="4149712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>
                <a:latin typeface="맑은 고딕" panose="020B0503020000020004" pitchFamily="50" charset="-127"/>
                <a:ea typeface="맑은 고딕" panose="020B0503020000020004" pitchFamily="50" charset="-127"/>
              </a:rPr>
              <a:t>D 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ID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A2510C6-EB9C-48D4-A2F7-7608CC27EEB7}"/>
              </a:ext>
            </a:extLst>
          </p:cNvPr>
          <p:cNvSpPr/>
          <p:nvPr/>
        </p:nvSpPr>
        <p:spPr>
          <a:xfrm>
            <a:off x="1109252" y="4975598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0DE9F64F-FF97-4EFA-A13F-D0A4C5D34EEC}"/>
              </a:ext>
            </a:extLst>
          </p:cNvPr>
          <p:cNvSpPr/>
          <p:nvPr/>
        </p:nvSpPr>
        <p:spPr>
          <a:xfrm>
            <a:off x="1109254" y="4975598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소스관리</a:t>
            </a:r>
            <a:endParaRPr lang="en-ID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FF4B216-2788-47DD-8F5C-C12C509B7C63}"/>
              </a:ext>
            </a:extLst>
          </p:cNvPr>
          <p:cNvSpPr txBox="1"/>
          <p:nvPr/>
        </p:nvSpPr>
        <p:spPr>
          <a:xfrm>
            <a:off x="2544647" y="4303666"/>
            <a:ext cx="38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Oracle SQL Developer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CF3F1915-D7D6-4D0D-B2BD-1DF1DA78A927}"/>
              </a:ext>
            </a:extLst>
          </p:cNvPr>
          <p:cNvSpPr txBox="1"/>
          <p:nvPr/>
        </p:nvSpPr>
        <p:spPr>
          <a:xfrm>
            <a:off x="2544647" y="5136934"/>
            <a:ext cx="38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SVN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A2510C6-EB9C-48D4-A2F7-7608CC27EEB7}"/>
              </a:ext>
            </a:extLst>
          </p:cNvPr>
          <p:cNvSpPr/>
          <p:nvPr/>
        </p:nvSpPr>
        <p:spPr>
          <a:xfrm>
            <a:off x="1099835" y="861814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67BD0DA-DB66-4953-9CF6-A120F0FB9FB6}"/>
              </a:ext>
            </a:extLst>
          </p:cNvPr>
          <p:cNvSpPr/>
          <p:nvPr/>
        </p:nvSpPr>
        <p:spPr>
          <a:xfrm>
            <a:off x="1109252" y="852360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S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3A2510C6-EB9C-48D4-A2F7-7608CC27EEB7}"/>
              </a:ext>
            </a:extLst>
          </p:cNvPr>
          <p:cNvSpPr/>
          <p:nvPr/>
        </p:nvSpPr>
        <p:spPr>
          <a:xfrm>
            <a:off x="1099834" y="852361"/>
            <a:ext cx="9863819" cy="67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7BD0DA-DB66-4953-9CF6-A120F0FB9FB6}"/>
              </a:ext>
            </a:extLst>
          </p:cNvPr>
          <p:cNvSpPr/>
          <p:nvPr/>
        </p:nvSpPr>
        <p:spPr>
          <a:xfrm>
            <a:off x="1099833" y="852360"/>
            <a:ext cx="1425977" cy="677243"/>
          </a:xfrm>
          <a:prstGeom prst="rect">
            <a:avLst/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kern="0" dirty="0">
                <a:solidFill>
                  <a:schemeClr val="bg1"/>
                </a:solidFill>
              </a:rPr>
              <a:t>Program</a:t>
            </a:r>
            <a:endParaRPr lang="en-ID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810" y="101576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7253F"/>
                </a:solidFill>
              </a:rPr>
              <a:t>Spring Tool Suite(Maven)</a:t>
            </a:r>
          </a:p>
        </p:txBody>
      </p:sp>
    </p:spTree>
    <p:extLst>
      <p:ext uri="{BB962C8B-B14F-4D97-AF65-F5344CB8AC3E}">
        <p14:creationId xmlns:p14="http://schemas.microsoft.com/office/powerpoint/2010/main" val="41540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4CF11E1-BABF-E194-79B2-47CC8C7EC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9" y="1184250"/>
            <a:ext cx="10988040" cy="2987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 flipH="1" flipV="1">
            <a:off x="397308" y="1184250"/>
            <a:ext cx="2435629" cy="50621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454249" y="4369321"/>
            <a:ext cx="38965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등급으로 구분하여 리스트를 출력할 수 있습니다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16200000" flipH="1">
            <a:off x="6130279" y="2352098"/>
            <a:ext cx="1753940" cy="2280505"/>
          </a:xfrm>
          <a:prstGeom prst="bentConnector3">
            <a:avLst>
              <a:gd name="adj1" fmla="val 5560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669403" y="2636179"/>
            <a:ext cx="2678861" cy="787422"/>
          </a:xfrm>
          <a:prstGeom prst="bentConnector3">
            <a:avLst>
              <a:gd name="adj1" fmla="val 7092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4852715" y="4369321"/>
            <a:ext cx="6589574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회원 정보를 확인할 수 있고 판매자 승인 대기일 경우 승인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취소가 가능합니다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 flipH="1" flipV="1">
            <a:off x="594046" y="2232605"/>
            <a:ext cx="10545902" cy="38277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7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024E37E-F025-FD3D-5249-7F227831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8" y="695141"/>
            <a:ext cx="11026140" cy="2606040"/>
          </a:xfrm>
          <a:prstGeom prst="rect">
            <a:avLst/>
          </a:prstGeom>
        </p:spPr>
      </p:pic>
      <p:pic>
        <p:nvPicPr>
          <p:cNvPr id="13" name="그림 12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E61AE388-8DCE-DCC6-863D-BF6D69F6B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r="1"/>
          <a:stretch/>
        </p:blipFill>
        <p:spPr>
          <a:xfrm>
            <a:off x="454249" y="3301181"/>
            <a:ext cx="11014919" cy="223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454249" y="5673750"/>
            <a:ext cx="38965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대기 중인 회원 리스트와 판매자 회원 리스트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67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B7AC94-0BD4-81EE-C0F9-5001E65B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3768581"/>
            <a:ext cx="11026140" cy="264414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1405056-5E18-0D33-06E0-8C2730E2E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7" y="1004571"/>
            <a:ext cx="4312920" cy="118110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7A16BE-5C77-0E8E-C7F8-36D9120E8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004571"/>
            <a:ext cx="4282440" cy="1196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587987" y="2376961"/>
            <a:ext cx="3896590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승인 버튼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누를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한번 확인 메시지를 출력합니다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595B6-F284-B9CA-1C40-A1B4FB70D9DF}"/>
              </a:ext>
            </a:extLst>
          </p:cNvPr>
          <p:cNvSpPr/>
          <p:nvPr/>
        </p:nvSpPr>
        <p:spPr>
          <a:xfrm>
            <a:off x="703719" y="4876876"/>
            <a:ext cx="10534552" cy="38600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2FCDE1-F073-78CD-B9A8-2E5294DA156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900907" y="1595121"/>
            <a:ext cx="1179853" cy="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74893-51AC-021F-67C5-F44958AE94D8}"/>
              </a:ext>
            </a:extLst>
          </p:cNvPr>
          <p:cNvSpPr txBox="1"/>
          <p:nvPr/>
        </p:nvSpPr>
        <p:spPr>
          <a:xfrm>
            <a:off x="7341681" y="5366731"/>
            <a:ext cx="389659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판매자심사중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변경된 모습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42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69800FF8-8F88-EAAF-ED2D-82909F70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7" y="3862107"/>
            <a:ext cx="10949940" cy="241554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B99E6F-B612-9C2B-C340-0ED89F38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7" y="1008381"/>
            <a:ext cx="4290060" cy="118872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FC8FDF-3314-047F-66D0-7E5BFC22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42" y="999634"/>
            <a:ext cx="4282440" cy="118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3A745-0380-5172-0F8A-3997C36756FC}"/>
              </a:ext>
            </a:extLst>
          </p:cNvPr>
          <p:cNvSpPr txBox="1"/>
          <p:nvPr/>
        </p:nvSpPr>
        <p:spPr>
          <a:xfrm>
            <a:off x="298906" y="2334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리스트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(seller/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587987" y="2384582"/>
            <a:ext cx="3896590" cy="1200329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승인 취소 버튼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누를 경우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한번 확인 메시지를 출력합니다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595B6-F284-B9CA-1C40-A1B4FB70D9DF}"/>
              </a:ext>
            </a:extLst>
          </p:cNvPr>
          <p:cNvSpPr/>
          <p:nvPr/>
        </p:nvSpPr>
        <p:spPr>
          <a:xfrm>
            <a:off x="2192594" y="4876876"/>
            <a:ext cx="865238" cy="68818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2FCDE1-F073-78CD-B9A8-2E5294DA1566}"/>
              </a:ext>
            </a:extLst>
          </p:cNvPr>
          <p:cNvCxnSpPr>
            <a:cxnSpLocks/>
          </p:cNvCxnSpPr>
          <p:nvPr/>
        </p:nvCxnSpPr>
        <p:spPr>
          <a:xfrm>
            <a:off x="4900907" y="1595121"/>
            <a:ext cx="1179853" cy="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74893-51AC-021F-67C5-F44958AE94D8}"/>
              </a:ext>
            </a:extLst>
          </p:cNvPr>
          <p:cNvSpPr txBox="1"/>
          <p:nvPr/>
        </p:nvSpPr>
        <p:spPr>
          <a:xfrm>
            <a:off x="5490833" y="2615415"/>
            <a:ext cx="6311078" cy="193899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notseller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판매자 신청이 취소되면 회원 등급이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일반회원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변경되며 작성했던 판매자 신청 양식은 삭제됩니다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판매자 신청을 하기 위해서는 재작성이 필요합니다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83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코드 해결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6" y="788609"/>
            <a:ext cx="11622122" cy="2105319"/>
          </a:xfrm>
          <a:prstGeom prst="rect">
            <a:avLst/>
          </a:prstGeom>
        </p:spPr>
      </p:pic>
      <p:cxnSp>
        <p:nvCxnSpPr>
          <p:cNvPr id="4" name="꺾인 연결선 3"/>
          <p:cNvCxnSpPr>
            <a:cxnSpLocks/>
            <a:stCxn id="10" idx="2"/>
            <a:endCxn id="5" idx="0"/>
          </p:cNvCxnSpPr>
          <p:nvPr/>
        </p:nvCxnSpPr>
        <p:spPr>
          <a:xfrm rot="5400000">
            <a:off x="5465896" y="1038456"/>
            <a:ext cx="2103989" cy="2720037"/>
          </a:xfrm>
          <a:prstGeom prst="bentConnector3">
            <a:avLst>
              <a:gd name="adj1" fmla="val 843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3450469"/>
            <a:ext cx="9717930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SellerMapper.xml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Integer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grade_no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찾지 못하는 오류가 발생했습니다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6" y="4813755"/>
            <a:ext cx="11622122" cy="6208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57871" y="4841659"/>
            <a:ext cx="3279547" cy="436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  <p:cxnSp>
        <p:nvCxnSpPr>
          <p:cNvPr id="8" name="꺾인 연결선 7"/>
          <p:cNvCxnSpPr>
            <a:stCxn id="7" idx="2"/>
            <a:endCxn id="9" idx="3"/>
          </p:cNvCxnSpPr>
          <p:nvPr/>
        </p:nvCxnSpPr>
        <p:spPr>
          <a:xfrm rot="5400000">
            <a:off x="5805770" y="5167029"/>
            <a:ext cx="880324" cy="11034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98906" y="5743405"/>
            <a:ext cx="5395312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grade_no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이름으로 직접 넘겨줘서 해결하였습니다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99A3F-5BF2-C7BB-B933-F622B1B2CF39}"/>
              </a:ext>
            </a:extLst>
          </p:cNvPr>
          <p:cNvSpPr/>
          <p:nvPr/>
        </p:nvSpPr>
        <p:spPr>
          <a:xfrm>
            <a:off x="4551904" y="1111576"/>
            <a:ext cx="6652008" cy="23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884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4"/>
          <p:cNvSpPr/>
          <p:nvPr/>
        </p:nvSpPr>
        <p:spPr>
          <a:xfrm>
            <a:off x="3711402" y="1302043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(login.do)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5"/>
          <p:cNvSpPr/>
          <p:nvPr/>
        </p:nvSpPr>
        <p:spPr>
          <a:xfrm>
            <a:off x="3711402" y="2428585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(register.do)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10"/>
          <p:cNvCxnSpPr>
            <a:cxnSpLocks/>
            <a:stCxn id="2" idx="2"/>
            <a:endCxn id="3" idx="0"/>
          </p:cNvCxnSpPr>
          <p:nvPr/>
        </p:nvCxnSpPr>
        <p:spPr>
          <a:xfrm>
            <a:off x="4781163" y="2092156"/>
            <a:ext cx="0" cy="336429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13"/>
          <p:cNvSpPr/>
          <p:nvPr/>
        </p:nvSpPr>
        <p:spPr>
          <a:xfrm>
            <a:off x="3711402" y="4688803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(findId.do)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14"/>
          <p:cNvSpPr/>
          <p:nvPr/>
        </p:nvSpPr>
        <p:spPr>
          <a:xfrm>
            <a:off x="3711402" y="3558694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(findPw.do)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5"/>
          <p:cNvSpPr/>
          <p:nvPr/>
        </p:nvSpPr>
        <p:spPr>
          <a:xfrm>
            <a:off x="9083678" y="1302042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회원리스트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(list.do)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5"/>
          <p:cNvSpPr/>
          <p:nvPr/>
        </p:nvSpPr>
        <p:spPr>
          <a:xfrm>
            <a:off x="3711402" y="242785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비회원사용자</a:t>
            </a:r>
          </a:p>
        </p:txBody>
      </p:sp>
      <p:sp>
        <p:nvSpPr>
          <p:cNvPr id="9" name="사각형: 둥근 모서리 5"/>
          <p:cNvSpPr/>
          <p:nvPr/>
        </p:nvSpPr>
        <p:spPr>
          <a:xfrm>
            <a:off x="6397540" y="242785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일반회원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사각형: 둥근 모서리 5"/>
          <p:cNvSpPr/>
          <p:nvPr/>
        </p:nvSpPr>
        <p:spPr>
          <a:xfrm>
            <a:off x="9083678" y="242784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사각형: 둥근 모서리 4"/>
          <p:cNvSpPr/>
          <p:nvPr/>
        </p:nvSpPr>
        <p:spPr>
          <a:xfrm>
            <a:off x="1121974" y="1302044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(Main)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  <a:endCxn id="2" idx="1"/>
          </p:cNvCxnSpPr>
          <p:nvPr/>
        </p:nvCxnSpPr>
        <p:spPr>
          <a:xfrm flipV="1">
            <a:off x="3261495" y="1697100"/>
            <a:ext cx="449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</a:p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와이어프레임</a:t>
            </a:r>
            <a:endParaRPr lang="en-US" altLang="ko-KR" dirty="0">
              <a:solidFill>
                <a:srgbClr val="5151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0"/>
          <p:cNvCxnSpPr>
            <a:cxnSpLocks/>
            <a:stCxn id="19" idx="0"/>
            <a:endCxn id="15" idx="2"/>
          </p:cNvCxnSpPr>
          <p:nvPr/>
        </p:nvCxnSpPr>
        <p:spPr>
          <a:xfrm flipV="1">
            <a:off x="7467296" y="2092154"/>
            <a:ext cx="0" cy="111373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5"/>
          <p:cNvSpPr/>
          <p:nvPr/>
        </p:nvSpPr>
        <p:spPr>
          <a:xfrm>
            <a:off x="6397535" y="1302041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(mypage.do)</a:t>
            </a:r>
          </a:p>
        </p:txBody>
      </p: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4D41E583-A6F6-287F-0713-B573247EDCB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781163" y="4348807"/>
            <a:ext cx="0" cy="339996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0">
            <a:extLst>
              <a:ext uri="{FF2B5EF4-FFF2-40B4-BE49-F238E27FC236}">
                <a16:creationId xmlns:a16="http://schemas.microsoft.com/office/drawing/2014/main" id="{896FE69B-428B-272C-1E55-638CE4835E4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81163" y="3218698"/>
            <a:ext cx="0" cy="339996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97A9978D-5C18-1362-886C-1C1A5432AAF4}"/>
              </a:ext>
            </a:extLst>
          </p:cNvPr>
          <p:cNvSpPr/>
          <p:nvPr/>
        </p:nvSpPr>
        <p:spPr>
          <a:xfrm>
            <a:off x="6397535" y="2203527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판매자신청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(apply.do)</a:t>
            </a: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14786744-D0E1-72AF-DCA3-9F27496DBCC2}"/>
              </a:ext>
            </a:extLst>
          </p:cNvPr>
          <p:cNvSpPr/>
          <p:nvPr/>
        </p:nvSpPr>
        <p:spPr>
          <a:xfrm>
            <a:off x="6397534" y="3104140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 보기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(mypage.do)</a:t>
            </a: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3C294EA5-9A41-0225-4865-00DD6D000192}"/>
              </a:ext>
            </a:extLst>
          </p:cNvPr>
          <p:cNvSpPr/>
          <p:nvPr/>
        </p:nvSpPr>
        <p:spPr>
          <a:xfrm>
            <a:off x="6397534" y="4906239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(withdrawals.do)</a:t>
            </a:r>
          </a:p>
        </p:txBody>
      </p:sp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80A28CED-FBAB-DD59-C103-C91A0A84D656}"/>
              </a:ext>
            </a:extLst>
          </p:cNvPr>
          <p:cNvSpPr/>
          <p:nvPr/>
        </p:nvSpPr>
        <p:spPr>
          <a:xfrm>
            <a:off x="9083678" y="2428585"/>
            <a:ext cx="2139521" cy="79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판매자리스트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(list.do)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17A3553A-2001-3D33-7852-302A451320AC}"/>
              </a:ext>
            </a:extLst>
          </p:cNvPr>
          <p:cNvSpPr/>
          <p:nvPr/>
        </p:nvSpPr>
        <p:spPr>
          <a:xfrm>
            <a:off x="6397534" y="4000316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신청 취소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(withdrawals.do)</a:t>
            </a:r>
          </a:p>
        </p:txBody>
      </p:sp>
      <p:cxnSp>
        <p:nvCxnSpPr>
          <p:cNvPr id="24" name="직선 연결선 10">
            <a:extLst>
              <a:ext uri="{FF2B5EF4-FFF2-40B4-BE49-F238E27FC236}">
                <a16:creationId xmlns:a16="http://schemas.microsoft.com/office/drawing/2014/main" id="{556FA197-707A-D1F3-5158-F310DDF887D4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7467295" y="2993640"/>
            <a:ext cx="1" cy="11050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10">
            <a:extLst>
              <a:ext uri="{FF2B5EF4-FFF2-40B4-BE49-F238E27FC236}">
                <a16:creationId xmlns:a16="http://schemas.microsoft.com/office/drawing/2014/main" id="{6C9E6DA8-757B-1EE2-9CE5-56AE562DC480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7467295" y="3894253"/>
            <a:ext cx="0" cy="106063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10">
            <a:extLst>
              <a:ext uri="{FF2B5EF4-FFF2-40B4-BE49-F238E27FC236}">
                <a16:creationId xmlns:a16="http://schemas.microsoft.com/office/drawing/2014/main" id="{D579FA0A-10FA-03F6-E9DC-F923E09393AF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467295" y="4790429"/>
            <a:ext cx="0" cy="11581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10">
            <a:extLst>
              <a:ext uri="{FF2B5EF4-FFF2-40B4-BE49-F238E27FC236}">
                <a16:creationId xmlns:a16="http://schemas.microsoft.com/office/drawing/2014/main" id="{FEBC33E1-E79B-B273-CCA8-F81C2F5F89C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7467295" y="5696352"/>
            <a:ext cx="2" cy="118994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5">
            <a:extLst>
              <a:ext uri="{FF2B5EF4-FFF2-40B4-BE49-F238E27FC236}">
                <a16:creationId xmlns:a16="http://schemas.microsoft.com/office/drawing/2014/main" id="{8E99C61E-11C8-8F3D-F274-8B32A99D470C}"/>
              </a:ext>
            </a:extLst>
          </p:cNvPr>
          <p:cNvSpPr/>
          <p:nvPr/>
        </p:nvSpPr>
        <p:spPr>
          <a:xfrm>
            <a:off x="6397536" y="5815346"/>
            <a:ext cx="2139521" cy="790113"/>
          </a:xfrm>
          <a:prstGeom prst="roundRect">
            <a:avLst>
              <a:gd name="adj" fmla="val 16667"/>
            </a:avLst>
          </a:prstGeom>
          <a:solidFill>
            <a:srgbClr val="BEB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(changePw.do)</a:t>
            </a:r>
          </a:p>
        </p:txBody>
      </p:sp>
      <p:cxnSp>
        <p:nvCxnSpPr>
          <p:cNvPr id="31" name="직선 연결선 10">
            <a:extLst>
              <a:ext uri="{FF2B5EF4-FFF2-40B4-BE49-F238E27FC236}">
                <a16:creationId xmlns:a16="http://schemas.microsoft.com/office/drawing/2014/main" id="{858402FB-1B13-FB81-A94B-6D41BAC73482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0153439" y="2092155"/>
            <a:ext cx="0" cy="33643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4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등급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(grade)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167F26-B427-E3F0-E5EF-72EB1781D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15542"/>
              </p:ext>
            </p:extLst>
          </p:nvPr>
        </p:nvGraphicFramePr>
        <p:xfrm>
          <a:off x="793820" y="984737"/>
          <a:ext cx="10440238" cy="5465226"/>
        </p:xfrm>
        <a:graphic>
          <a:graphicData uri="http://schemas.openxmlformats.org/drawingml/2006/table">
            <a:tbl>
              <a:tblPr/>
              <a:tblGrid>
                <a:gridCol w="1854394">
                  <a:extLst>
                    <a:ext uri="{9D8B030D-6E8A-4147-A177-3AD203B41FA5}">
                      <a16:colId xmlns:a16="http://schemas.microsoft.com/office/drawing/2014/main" val="2766126456"/>
                    </a:ext>
                  </a:extLst>
                </a:gridCol>
                <a:gridCol w="2325906">
                  <a:extLst>
                    <a:ext uri="{9D8B030D-6E8A-4147-A177-3AD203B41FA5}">
                      <a16:colId xmlns:a16="http://schemas.microsoft.com/office/drawing/2014/main" val="2668435924"/>
                    </a:ext>
                  </a:extLst>
                </a:gridCol>
                <a:gridCol w="1450241">
                  <a:extLst>
                    <a:ext uri="{9D8B030D-6E8A-4147-A177-3AD203B41FA5}">
                      <a16:colId xmlns:a16="http://schemas.microsoft.com/office/drawing/2014/main" val="3932534136"/>
                    </a:ext>
                  </a:extLst>
                </a:gridCol>
                <a:gridCol w="776652">
                  <a:extLst>
                    <a:ext uri="{9D8B030D-6E8A-4147-A177-3AD203B41FA5}">
                      <a16:colId xmlns:a16="http://schemas.microsoft.com/office/drawing/2014/main" val="3275363349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1033154247"/>
                    </a:ext>
                  </a:extLst>
                </a:gridCol>
                <a:gridCol w="686918">
                  <a:extLst>
                    <a:ext uri="{9D8B030D-6E8A-4147-A177-3AD203B41FA5}">
                      <a16:colId xmlns:a16="http://schemas.microsoft.com/office/drawing/2014/main" val="4258682504"/>
                    </a:ext>
                  </a:extLst>
                </a:gridCol>
                <a:gridCol w="329098">
                  <a:extLst>
                    <a:ext uri="{9D8B030D-6E8A-4147-A177-3AD203B41FA5}">
                      <a16:colId xmlns:a16="http://schemas.microsoft.com/office/drawing/2014/main" val="2664109416"/>
                    </a:ext>
                  </a:extLst>
                </a:gridCol>
                <a:gridCol w="329098">
                  <a:extLst>
                    <a:ext uri="{9D8B030D-6E8A-4147-A177-3AD203B41FA5}">
                      <a16:colId xmlns:a16="http://schemas.microsoft.com/office/drawing/2014/main" val="3657991413"/>
                    </a:ext>
                  </a:extLst>
                </a:gridCol>
                <a:gridCol w="2001013">
                  <a:extLst>
                    <a:ext uri="{9D8B030D-6E8A-4147-A177-3AD203B41FA5}">
                      <a16:colId xmlns:a16="http://schemas.microsoft.com/office/drawing/2014/main" val="2211678832"/>
                    </a:ext>
                  </a:extLst>
                </a:gridCol>
              </a:tblGrid>
              <a:tr h="960882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75221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업무영역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카테고리 관리 시스템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이종민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66973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5-1.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정보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5003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관리에 필요한 데이터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28348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</a:t>
                      </a: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35261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번호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grade_no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00181"/>
                  </a:ext>
                </a:extLst>
              </a:tr>
              <a:tr h="7507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이름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grade_name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2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3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53125F-6E63-11CA-EF4B-7D2743FC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24580"/>
              </p:ext>
            </p:extLst>
          </p:nvPr>
        </p:nvGraphicFramePr>
        <p:xfrm>
          <a:off x="793819" y="984739"/>
          <a:ext cx="10440232" cy="5452678"/>
        </p:xfrm>
        <a:graphic>
          <a:graphicData uri="http://schemas.openxmlformats.org/drawingml/2006/table">
            <a:tbl>
              <a:tblPr/>
              <a:tblGrid>
                <a:gridCol w="1699158">
                  <a:extLst>
                    <a:ext uri="{9D8B030D-6E8A-4147-A177-3AD203B41FA5}">
                      <a16:colId xmlns:a16="http://schemas.microsoft.com/office/drawing/2014/main" val="908953571"/>
                    </a:ext>
                  </a:extLst>
                </a:gridCol>
                <a:gridCol w="1965378">
                  <a:extLst>
                    <a:ext uri="{9D8B030D-6E8A-4147-A177-3AD203B41FA5}">
                      <a16:colId xmlns:a16="http://schemas.microsoft.com/office/drawing/2014/main" val="633281944"/>
                    </a:ext>
                  </a:extLst>
                </a:gridCol>
                <a:gridCol w="1432936">
                  <a:extLst>
                    <a:ext uri="{9D8B030D-6E8A-4147-A177-3AD203B41FA5}">
                      <a16:colId xmlns:a16="http://schemas.microsoft.com/office/drawing/2014/main" val="704903779"/>
                    </a:ext>
                  </a:extLst>
                </a:gridCol>
                <a:gridCol w="833939">
                  <a:extLst>
                    <a:ext uri="{9D8B030D-6E8A-4147-A177-3AD203B41FA5}">
                      <a16:colId xmlns:a16="http://schemas.microsoft.com/office/drawing/2014/main" val="3316546388"/>
                    </a:ext>
                  </a:extLst>
                </a:gridCol>
                <a:gridCol w="745277">
                  <a:extLst>
                    <a:ext uri="{9D8B030D-6E8A-4147-A177-3AD203B41FA5}">
                      <a16:colId xmlns:a16="http://schemas.microsoft.com/office/drawing/2014/main" val="562557199"/>
                    </a:ext>
                  </a:extLst>
                </a:gridCol>
                <a:gridCol w="678723">
                  <a:extLst>
                    <a:ext uri="{9D8B030D-6E8A-4147-A177-3AD203B41FA5}">
                      <a16:colId xmlns:a16="http://schemas.microsoft.com/office/drawing/2014/main" val="1416955504"/>
                    </a:ext>
                  </a:extLst>
                </a:gridCol>
                <a:gridCol w="320899">
                  <a:extLst>
                    <a:ext uri="{9D8B030D-6E8A-4147-A177-3AD203B41FA5}">
                      <a16:colId xmlns:a16="http://schemas.microsoft.com/office/drawing/2014/main" val="1913349286"/>
                    </a:ext>
                  </a:extLst>
                </a:gridCol>
                <a:gridCol w="320899">
                  <a:extLst>
                    <a:ext uri="{9D8B030D-6E8A-4147-A177-3AD203B41FA5}">
                      <a16:colId xmlns:a16="http://schemas.microsoft.com/office/drawing/2014/main" val="4183665346"/>
                    </a:ext>
                  </a:extLst>
                </a:gridCol>
                <a:gridCol w="2443023">
                  <a:extLst>
                    <a:ext uri="{9D8B030D-6E8A-4147-A177-3AD203B41FA5}">
                      <a16:colId xmlns:a16="http://schemas.microsoft.com/office/drawing/2014/main" val="3825866388"/>
                    </a:ext>
                  </a:extLst>
                </a:gridCol>
              </a:tblGrid>
              <a:tr h="353344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7399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업무영역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공지사항 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이종민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38521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5-2.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정보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member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83635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관리에 필요한 데이터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40393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</a:t>
                      </a: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NN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PK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FK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14853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18044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pw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89517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4252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닉네임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nickname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unique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00327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전화번호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tel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xx(x)-xxx(x)-xxxx</a:t>
                      </a:r>
                      <a:endParaRPr lang="fr-FR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80592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이메일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email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008167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생년월일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birth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null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697928"/>
                  </a:ext>
                </a:extLst>
              </a:tr>
              <a:tr h="495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번호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grade_no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1</a:t>
                      </a:r>
                      <a:endParaRPr lang="pt-BR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references grade(grade_no)</a:t>
                      </a:r>
                      <a:endParaRPr lang="pt-BR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63315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계정생성일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reg_date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sysdate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875696"/>
                  </a:ext>
                </a:extLst>
              </a:tr>
              <a:tr h="276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최근접속일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con_date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sysdate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531593"/>
                  </a:ext>
                </a:extLst>
              </a:tr>
              <a:tr h="495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status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정상’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check in(‘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정상’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정지’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탈퇴’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20" marR="45020" marT="12447" marB="124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8091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702E1B-93BA-80D7-636F-F452AF52829E}"/>
              </a:ext>
            </a:extLst>
          </p:cNvPr>
          <p:cNvCxnSpPr/>
          <p:nvPr/>
        </p:nvCxnSpPr>
        <p:spPr>
          <a:xfrm>
            <a:off x="11234058" y="5873263"/>
            <a:ext cx="0" cy="59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(seller)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6D6637-37A7-5F35-E9EA-403B4C25C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62551"/>
              </p:ext>
            </p:extLst>
          </p:nvPr>
        </p:nvGraphicFramePr>
        <p:xfrm>
          <a:off x="794893" y="985157"/>
          <a:ext cx="10459261" cy="5455831"/>
        </p:xfrm>
        <a:graphic>
          <a:graphicData uri="http://schemas.openxmlformats.org/drawingml/2006/table">
            <a:tbl>
              <a:tblPr/>
              <a:tblGrid>
                <a:gridCol w="2345693">
                  <a:extLst>
                    <a:ext uri="{9D8B030D-6E8A-4147-A177-3AD203B41FA5}">
                      <a16:colId xmlns:a16="http://schemas.microsoft.com/office/drawing/2014/main" val="1879919538"/>
                    </a:ext>
                  </a:extLst>
                </a:gridCol>
                <a:gridCol w="1883552">
                  <a:extLst>
                    <a:ext uri="{9D8B030D-6E8A-4147-A177-3AD203B41FA5}">
                      <a16:colId xmlns:a16="http://schemas.microsoft.com/office/drawing/2014/main" val="1678866252"/>
                    </a:ext>
                  </a:extLst>
                </a:gridCol>
                <a:gridCol w="1421411">
                  <a:extLst>
                    <a:ext uri="{9D8B030D-6E8A-4147-A177-3AD203B41FA5}">
                      <a16:colId xmlns:a16="http://schemas.microsoft.com/office/drawing/2014/main" val="168377041"/>
                    </a:ext>
                  </a:extLst>
                </a:gridCol>
                <a:gridCol w="893253">
                  <a:extLst>
                    <a:ext uri="{9D8B030D-6E8A-4147-A177-3AD203B41FA5}">
                      <a16:colId xmlns:a16="http://schemas.microsoft.com/office/drawing/2014/main" val="4111512691"/>
                    </a:ext>
                  </a:extLst>
                </a:gridCol>
                <a:gridCol w="629172">
                  <a:extLst>
                    <a:ext uri="{9D8B030D-6E8A-4147-A177-3AD203B41FA5}">
                      <a16:colId xmlns:a16="http://schemas.microsoft.com/office/drawing/2014/main" val="1102582668"/>
                    </a:ext>
                  </a:extLst>
                </a:gridCol>
                <a:gridCol w="629172">
                  <a:extLst>
                    <a:ext uri="{9D8B030D-6E8A-4147-A177-3AD203B41FA5}">
                      <a16:colId xmlns:a16="http://schemas.microsoft.com/office/drawing/2014/main" val="2069135773"/>
                    </a:ext>
                  </a:extLst>
                </a:gridCol>
                <a:gridCol w="314876">
                  <a:extLst>
                    <a:ext uri="{9D8B030D-6E8A-4147-A177-3AD203B41FA5}">
                      <a16:colId xmlns:a16="http://schemas.microsoft.com/office/drawing/2014/main" val="1220464299"/>
                    </a:ext>
                  </a:extLst>
                </a:gridCol>
                <a:gridCol w="314876">
                  <a:extLst>
                    <a:ext uri="{9D8B030D-6E8A-4147-A177-3AD203B41FA5}">
                      <a16:colId xmlns:a16="http://schemas.microsoft.com/office/drawing/2014/main" val="1075071113"/>
                    </a:ext>
                  </a:extLst>
                </a:gridCol>
                <a:gridCol w="2027256">
                  <a:extLst>
                    <a:ext uri="{9D8B030D-6E8A-4147-A177-3AD203B41FA5}">
                      <a16:colId xmlns:a16="http://schemas.microsoft.com/office/drawing/2014/main" val="2072308509"/>
                    </a:ext>
                  </a:extLst>
                </a:gridCol>
              </a:tblGrid>
              <a:tr h="367093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28575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업무영역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공지사항 댓글 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이종민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64455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5-3.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판매자 정보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seller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74749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판매자 관리에 필요한 데이터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7308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</a:t>
                      </a: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NN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PK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FK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58970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사업자 번호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company_no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xxx-xx-xxxxx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50130"/>
                  </a:ext>
                </a:extLst>
              </a:tr>
              <a:tr h="774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references member(id)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 delete cascade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73472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이름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company_name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98176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전화번호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company_tel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xx(x)-xxx(x)-xxxx</a:t>
                      </a:r>
                      <a:endParaRPr lang="fr-FR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98885"/>
                  </a:ext>
                </a:extLst>
              </a:tr>
              <a:tr h="570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주소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company_addr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89803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상세주소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company_detail_addr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95523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은행명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company_bank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4660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사업장 계좌번호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company_account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88" marR="45288" marT="12521" marB="125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45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2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E7F97-456D-CB61-FDC5-0FB06598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5" y="418095"/>
            <a:ext cx="8926186" cy="59959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1AFEE-A8D6-AD55-D0E0-7227A2477775}"/>
              </a:ext>
            </a:extLst>
          </p:cNvPr>
          <p:cNvSpPr txBox="1"/>
          <p:nvPr/>
        </p:nvSpPr>
        <p:spPr>
          <a:xfrm>
            <a:off x="252788" y="2962550"/>
            <a:ext cx="2183557" cy="2677656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페이지에서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보일수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처리하였고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상품의 리스트를 볼 수 있게 이동합니다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1908BB-30F1-72B4-B043-228C601708E1}"/>
              </a:ext>
            </a:extLst>
          </p:cNvPr>
          <p:cNvSpPr/>
          <p:nvPr/>
        </p:nvSpPr>
        <p:spPr>
          <a:xfrm>
            <a:off x="3024468" y="1007277"/>
            <a:ext cx="6537211" cy="34844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54">
            <a:extLst>
              <a:ext uri="{FF2B5EF4-FFF2-40B4-BE49-F238E27FC236}">
                <a16:creationId xmlns:a16="http://schemas.microsoft.com/office/drawing/2014/main" id="{E2E1D9B6-0479-E942-5190-8B50AB3DF326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1628758" y="2163309"/>
            <a:ext cx="2945657" cy="133048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0B734-C4A3-8E8D-1F2A-4158C88567CD}"/>
              </a:ext>
            </a:extLst>
          </p:cNvPr>
          <p:cNvSpPr/>
          <p:nvPr/>
        </p:nvSpPr>
        <p:spPr>
          <a:xfrm>
            <a:off x="2669288" y="1007276"/>
            <a:ext cx="355180" cy="34844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722A1-84A3-3413-E80B-FE71F75DB682}"/>
              </a:ext>
            </a:extLst>
          </p:cNvPr>
          <p:cNvSpPr txBox="1"/>
          <p:nvPr/>
        </p:nvSpPr>
        <p:spPr>
          <a:xfrm>
            <a:off x="252788" y="1755073"/>
            <a:ext cx="2183557" cy="830997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페이지로 이동 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54">
            <a:extLst>
              <a:ext uri="{FF2B5EF4-FFF2-40B4-BE49-F238E27FC236}">
                <a16:creationId xmlns:a16="http://schemas.microsoft.com/office/drawing/2014/main" id="{2FADEF72-EB93-B1FA-3F0B-824F1F5D97B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234186" y="1557879"/>
            <a:ext cx="814853" cy="410533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DDCF2B-9CCC-0F2C-2385-ED3253B3FC0B}"/>
              </a:ext>
            </a:extLst>
          </p:cNvPr>
          <p:cNvSpPr/>
          <p:nvPr/>
        </p:nvSpPr>
        <p:spPr>
          <a:xfrm>
            <a:off x="8720071" y="443998"/>
            <a:ext cx="946448" cy="348443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9C2-E59D-9E3A-AF33-87465E0B3D2D}"/>
              </a:ext>
            </a:extLst>
          </p:cNvPr>
          <p:cNvSpPr txBox="1"/>
          <p:nvPr/>
        </p:nvSpPr>
        <p:spPr>
          <a:xfrm>
            <a:off x="9073666" y="1540386"/>
            <a:ext cx="2790077" cy="4524315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가능한 페이지로 이동하는 링크입니다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마이페이지와 로그아웃 링크가 표시되고 관리자 계정으로 로그인 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관리와 판매자 관리 링크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링크가 표시됩니다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꺾인 연결선 54">
            <a:extLst>
              <a:ext uri="{FF2B5EF4-FFF2-40B4-BE49-F238E27FC236}">
                <a16:creationId xmlns:a16="http://schemas.microsoft.com/office/drawing/2014/main" id="{18C3AC06-C67A-5056-925A-2ABB520D2072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16200000" flipH="1">
            <a:off x="9282806" y="354487"/>
            <a:ext cx="1096388" cy="1275410"/>
          </a:xfrm>
          <a:prstGeom prst="bentConnector3">
            <a:avLst>
              <a:gd name="adj1" fmla="val -2085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2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298906" y="233429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 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main.jsp</a:t>
            </a:r>
            <a:r>
              <a:rPr lang="en-US" altLang="ko-KR" dirty="0">
                <a:solidFill>
                  <a:srgbClr val="515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515151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F7380F9-8466-FFDD-4CB9-775F2BE482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2" y="602761"/>
            <a:ext cx="7908756" cy="5625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F8F10-3515-0AE9-35FA-B3315B19494B}"/>
              </a:ext>
            </a:extLst>
          </p:cNvPr>
          <p:cNvSpPr txBox="1"/>
          <p:nvPr/>
        </p:nvSpPr>
        <p:spPr>
          <a:xfrm>
            <a:off x="298906" y="1351194"/>
            <a:ext cx="2254824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클릭 해당 상품 글 보기 페이지로 이동합니다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B9CF50-1FCA-437D-AC48-DCB975F8D06C}"/>
              </a:ext>
            </a:extLst>
          </p:cNvPr>
          <p:cNvSpPr/>
          <p:nvPr/>
        </p:nvSpPr>
        <p:spPr>
          <a:xfrm>
            <a:off x="2705539" y="1307950"/>
            <a:ext cx="6716660" cy="165614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54">
            <a:extLst>
              <a:ext uri="{FF2B5EF4-FFF2-40B4-BE49-F238E27FC236}">
                <a16:creationId xmlns:a16="http://schemas.microsoft.com/office/drawing/2014/main" id="{F5EF4FB4-8002-3B01-C7A9-96180DE190A1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9300428" y="1197509"/>
            <a:ext cx="1465254" cy="217025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37EB3C-1C8A-8347-A727-8A22EA095016}"/>
              </a:ext>
            </a:extLst>
          </p:cNvPr>
          <p:cNvSpPr txBox="1"/>
          <p:nvPr/>
        </p:nvSpPr>
        <p:spPr>
          <a:xfrm>
            <a:off x="9638270" y="1414534"/>
            <a:ext cx="2254824" cy="156966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상품 카테고리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보여줍니다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06C97E-5C54-BD9C-BB97-51EBB9D9D4DE}"/>
              </a:ext>
            </a:extLst>
          </p:cNvPr>
          <p:cNvSpPr/>
          <p:nvPr/>
        </p:nvSpPr>
        <p:spPr>
          <a:xfrm>
            <a:off x="8832501" y="1043823"/>
            <a:ext cx="467927" cy="30737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1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173C9"/>
        </a:solidFill>
        <a:ln>
          <a:solidFill>
            <a:schemeClr val="accent1"/>
          </a:solidFill>
        </a:ln>
      </a:spPr>
      <a:bodyPr anchor="ctr"/>
      <a:lstStyle>
        <a:defPPr algn="ctr">
          <a:defRPr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1546</Words>
  <Application>Microsoft Office PowerPoint</Application>
  <PresentationFormat>와이드스크린</PresentationFormat>
  <Paragraphs>340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종민 이</cp:lastModifiedBy>
  <cp:revision>367</cp:revision>
  <dcterms:created xsi:type="dcterms:W3CDTF">2021-12-10T03:55:27Z</dcterms:created>
  <dcterms:modified xsi:type="dcterms:W3CDTF">2023-12-22T15:01:22Z</dcterms:modified>
</cp:coreProperties>
</file>