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5B6-F8D1-298C-5ACE-A264CD14E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97744-7F55-7664-6938-981F87468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FADCC-E5AA-B737-F15D-74FC08D5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44C9-C204-4DAA-8086-82BFFA746D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694EC-FD65-F354-5F55-3E66FF78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2EA6B-EE53-EA62-F31C-0347A816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6C9-072B-4254-9F46-705091B6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8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47E1-4266-CD3E-DFDC-E4DDAAA4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98281-3DD8-3DC1-E8FE-3DC73DE38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01361-087E-92E9-0F7F-BBF5F040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44C9-C204-4DAA-8086-82BFFA746D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F5DDD-B8B4-6BD6-9D3D-AE37EA92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7ECF7-6745-5FC3-1C36-CA2BD010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6C9-072B-4254-9F46-705091B6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A2B06-B94F-F35D-5BFA-0D0DDD89C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7B90-F961-F2F7-36DF-76AC30CA2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64F1F-E15F-A6D0-F29B-28570686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44C9-C204-4DAA-8086-82BFFA746D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95DAE-AF76-E71E-3C2F-8D37943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E650-7C86-0286-FACF-26D4028F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6C9-072B-4254-9F46-705091B6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5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E09D-5C06-D572-5194-9A855492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56F6-5AEC-6C6B-3E0B-13C8524BD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8BD35-C3DF-317C-EDDB-43FB7F3A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44C9-C204-4DAA-8086-82BFFA746D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31707-2E73-D3AD-543A-925608A9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5EC7-ACD0-5271-5EBD-B7BCACAB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6C9-072B-4254-9F46-705091B6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EE4C-F67A-D9AA-AF45-100A9220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EFC51-2F92-61E9-DAB5-2C89223ED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ADED3-CECD-77B4-A9EE-02260569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44C9-C204-4DAA-8086-82BFFA746D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6A164-A378-0C7D-F9D8-34208168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749F7-7AE2-4674-3962-FDF2D117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6C9-072B-4254-9F46-705091B6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82DD-9DC9-2543-47B6-CA9530A3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58A0-B241-3F70-2707-BBDDC9A2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17E3E-0EAC-77F7-FB67-E60877A4E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B0983-ADD8-C9C3-693C-5E2A70C4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44C9-C204-4DAA-8086-82BFFA746D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13BF3-BEB9-0C96-D434-A979DA67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761B1-B0D0-EAB3-D971-C851C78D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6C9-072B-4254-9F46-705091B6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5148-5ACE-8FA2-1D80-FD904DA8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536AD-79E1-EAE3-6BCD-A3BCDC35D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4D666-5AA0-1EC0-CE53-88F41B19C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DAC58-4018-7569-311A-F69745164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51FD4-3C19-021D-1B55-2680C5E9C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7CD1C-5F48-26D1-D1F7-54E783EC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44C9-C204-4DAA-8086-82BFFA746D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2909F-0058-653C-116B-7E84E918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298A5-3F82-99EF-BCB8-F55208C0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6C9-072B-4254-9F46-705091B6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2D0C-1920-4BFE-29E4-A6B2C0A5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30DD7-8A17-A6BA-85B0-7682BA56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44C9-C204-4DAA-8086-82BFFA746D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F7C5B-E57D-5209-8B88-541CCFC9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02228-65ED-23FF-3B1D-84733B65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6C9-072B-4254-9F46-705091B6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9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B910A-EAF6-AE87-82EA-C156E56F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44C9-C204-4DAA-8086-82BFFA746D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0DE12-8E10-6119-EF65-920D372D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B0F55-44D1-9EA6-9F75-D487E56B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6C9-072B-4254-9F46-705091B6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6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0CAF-339E-E5AF-2298-D9076218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CCB1-C091-E93F-3529-C66CB8AD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087B0-0899-B4E6-F44D-08BB41F25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305A4-CC51-9F15-AECA-BECC90E6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44C9-C204-4DAA-8086-82BFFA746D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0C33F-12A5-B484-B638-DB273C90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46488-4DBD-2748-5C81-433121A9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6C9-072B-4254-9F46-705091B6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60A0-216D-F75A-DDBB-8822C562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78B52-CF78-6533-AB0C-CB0801261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5E6BB-2DBC-4FDC-48A6-AC404B77A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E9238-347F-A44A-E176-2A043816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44C9-C204-4DAA-8086-82BFFA746D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8CE5-B9C2-C25A-30EC-ABBF1255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C0195-F99A-AB7C-AD1B-8B3400D0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6C9-072B-4254-9F46-705091B6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81796-59BC-6BAB-86D1-0CE4A746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D1BF0-1AEF-B732-4879-53597BF13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123A6-10D4-411D-A96A-1C66D1BA7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E44C9-C204-4DAA-8086-82BFFA746D6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F9BEA-A0E4-5C19-8FDA-BC9E4209C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9C987-195E-5D1D-E11D-01B6560E2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FB6C9-072B-4254-9F46-705091B6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4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ammer with solid fill">
            <a:extLst>
              <a:ext uri="{FF2B5EF4-FFF2-40B4-BE49-F238E27FC236}">
                <a16:creationId xmlns:a16="http://schemas.microsoft.com/office/drawing/2014/main" id="{5B8A2D29-B843-CB9D-08AA-C219E72AB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367392"/>
            <a:ext cx="914400" cy="914400"/>
          </a:xfrm>
          <a:prstGeom prst="rect">
            <a:avLst/>
          </a:prstGeom>
        </p:spPr>
      </p:pic>
      <p:pic>
        <p:nvPicPr>
          <p:cNvPr id="8" name="Graphic 7" descr="Pocket knife with solid fill">
            <a:extLst>
              <a:ext uri="{FF2B5EF4-FFF2-40B4-BE49-F238E27FC236}">
                <a16:creationId xmlns:a16="http://schemas.microsoft.com/office/drawing/2014/main" id="{C1BCA575-4AB3-9901-8935-FE22CDD09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2892" y="2311447"/>
            <a:ext cx="914400" cy="914400"/>
          </a:xfrm>
          <a:prstGeom prst="rect">
            <a:avLst/>
          </a:prstGeom>
        </p:spPr>
      </p:pic>
      <p:pic>
        <p:nvPicPr>
          <p:cNvPr id="10" name="Graphic 9" descr="Roller Paint Tool with solid fill">
            <a:extLst>
              <a:ext uri="{FF2B5EF4-FFF2-40B4-BE49-F238E27FC236}">
                <a16:creationId xmlns:a16="http://schemas.microsoft.com/office/drawing/2014/main" id="{27FFA618-BFBD-99F2-FD1D-4C57D560A9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200" y="2428205"/>
            <a:ext cx="914400" cy="914400"/>
          </a:xfrm>
          <a:prstGeom prst="rect">
            <a:avLst/>
          </a:prstGeom>
        </p:spPr>
      </p:pic>
      <p:pic>
        <p:nvPicPr>
          <p:cNvPr id="12" name="Graphic 11" descr="Wrench with solid fill">
            <a:extLst>
              <a:ext uri="{FF2B5EF4-FFF2-40B4-BE49-F238E27FC236}">
                <a16:creationId xmlns:a16="http://schemas.microsoft.com/office/drawing/2014/main" id="{095E03AD-809F-9E6C-B32D-218ACFEE93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5629" y="367392"/>
            <a:ext cx="914400" cy="914400"/>
          </a:xfrm>
          <a:prstGeom prst="rect">
            <a:avLst/>
          </a:prstGeom>
        </p:spPr>
      </p:pic>
      <p:pic>
        <p:nvPicPr>
          <p:cNvPr id="14" name="Graphic 13" descr="Screwdriver with solid fill">
            <a:extLst>
              <a:ext uri="{FF2B5EF4-FFF2-40B4-BE49-F238E27FC236}">
                <a16:creationId xmlns:a16="http://schemas.microsoft.com/office/drawing/2014/main" id="{D07A6DE7-CCC4-8FB0-8685-2BB9DA111D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96715" y="2311447"/>
            <a:ext cx="914400" cy="914400"/>
          </a:xfrm>
          <a:prstGeom prst="rect">
            <a:avLst/>
          </a:prstGeom>
        </p:spPr>
      </p:pic>
      <p:pic>
        <p:nvPicPr>
          <p:cNvPr id="16" name="Graphic 15" descr="Saw with solid fill">
            <a:extLst>
              <a:ext uri="{FF2B5EF4-FFF2-40B4-BE49-F238E27FC236}">
                <a16:creationId xmlns:a16="http://schemas.microsoft.com/office/drawing/2014/main" id="{CB6C7398-0700-7E30-148E-4C9EBAA335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93159" y="2221172"/>
            <a:ext cx="914400" cy="914400"/>
          </a:xfrm>
          <a:prstGeom prst="rect">
            <a:avLst/>
          </a:prstGeom>
        </p:spPr>
      </p:pic>
      <p:pic>
        <p:nvPicPr>
          <p:cNvPr id="18" name="Graphic 17" descr="Large paint brush with solid fill">
            <a:extLst>
              <a:ext uri="{FF2B5EF4-FFF2-40B4-BE49-F238E27FC236}">
                <a16:creationId xmlns:a16="http://schemas.microsoft.com/office/drawing/2014/main" id="{7C44DC67-10A5-9499-DA86-F6391CE155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17057" y="2221172"/>
            <a:ext cx="914400" cy="914400"/>
          </a:xfrm>
          <a:prstGeom prst="rect">
            <a:avLst/>
          </a:prstGeom>
        </p:spPr>
      </p:pic>
      <p:pic>
        <p:nvPicPr>
          <p:cNvPr id="20" name="Graphic 19" descr="Flashlight with solid fill">
            <a:extLst>
              <a:ext uri="{FF2B5EF4-FFF2-40B4-BE49-F238E27FC236}">
                <a16:creationId xmlns:a16="http://schemas.microsoft.com/office/drawing/2014/main" id="{B603CAD8-BE65-8AEF-F7A2-229D3EF2FA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35629" y="2118407"/>
            <a:ext cx="914400" cy="914400"/>
          </a:xfrm>
          <a:prstGeom prst="rect">
            <a:avLst/>
          </a:prstGeom>
        </p:spPr>
      </p:pic>
      <p:pic>
        <p:nvPicPr>
          <p:cNvPr id="22" name="Graphic 21" descr="Traffic cone with solid fill">
            <a:extLst>
              <a:ext uri="{FF2B5EF4-FFF2-40B4-BE49-F238E27FC236}">
                <a16:creationId xmlns:a16="http://schemas.microsoft.com/office/drawing/2014/main" id="{DDC176F2-69E4-F091-EDB9-6EB3E2F164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32892" y="367392"/>
            <a:ext cx="914400" cy="914400"/>
          </a:xfrm>
          <a:prstGeom prst="rect">
            <a:avLst/>
          </a:prstGeom>
        </p:spPr>
      </p:pic>
      <p:pic>
        <p:nvPicPr>
          <p:cNvPr id="24" name="Graphic 23" descr="Gears with solid fill">
            <a:extLst>
              <a:ext uri="{FF2B5EF4-FFF2-40B4-BE49-F238E27FC236}">
                <a16:creationId xmlns:a16="http://schemas.microsoft.com/office/drawing/2014/main" id="{F0ACC91F-11B9-05A0-D2FF-4DA3E3A0479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98565" y="304474"/>
            <a:ext cx="914400" cy="914400"/>
          </a:xfrm>
          <a:prstGeom prst="rect">
            <a:avLst/>
          </a:prstGeom>
        </p:spPr>
      </p:pic>
      <p:pic>
        <p:nvPicPr>
          <p:cNvPr id="26" name="Graphic 25" descr="Saw blade with solid fill">
            <a:extLst>
              <a:ext uri="{FF2B5EF4-FFF2-40B4-BE49-F238E27FC236}">
                <a16:creationId xmlns:a16="http://schemas.microsoft.com/office/drawing/2014/main" id="{AED345EC-5F76-F388-B47C-A71C7FD7FB6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96715" y="367392"/>
            <a:ext cx="914400" cy="914400"/>
          </a:xfrm>
          <a:prstGeom prst="rect">
            <a:avLst/>
          </a:prstGeom>
        </p:spPr>
      </p:pic>
      <p:pic>
        <p:nvPicPr>
          <p:cNvPr id="28" name="Graphic 27" descr="Single gear with solid fill">
            <a:extLst>
              <a:ext uri="{FF2B5EF4-FFF2-40B4-BE49-F238E27FC236}">
                <a16:creationId xmlns:a16="http://schemas.microsoft.com/office/drawing/2014/main" id="{6A9BD18C-AEC3-F4E4-7E8D-6DDB5B4F9C4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217057" y="3107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1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Faude</dc:creator>
  <cp:lastModifiedBy>Charlie Faude</cp:lastModifiedBy>
  <cp:revision>1</cp:revision>
  <dcterms:created xsi:type="dcterms:W3CDTF">2023-02-09T21:41:28Z</dcterms:created>
  <dcterms:modified xsi:type="dcterms:W3CDTF">2023-02-09T22:27:11Z</dcterms:modified>
</cp:coreProperties>
</file>