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492E-51AA-9C43-BB9A-42E35A219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A1069-7E2E-894F-ADD4-BC25AF50E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E625-AC79-5842-AA92-808F043D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F1AB-4FEB-0740-90A6-339403F8D14C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304C-CB70-9141-A569-8372A347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D3535-B5D0-FC4B-A796-6B2D0259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BBF8-A1C8-F546-8513-F9929AA6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0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220D-85C6-8640-8A10-65418585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43452-FB38-5045-906A-ADE21E877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BD09C-9BA5-4D40-A8F2-C88A34C07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F1AB-4FEB-0740-90A6-339403F8D14C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F5480-EF75-0649-B72C-37963C83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9FDF7-F1A0-7A42-BB5B-B356A3D7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BBF8-A1C8-F546-8513-F9929AA6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D6351-3C72-F641-B25C-6BFEB79F7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7BE4B-D5B7-CB4F-AC65-99E233363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FB5D3-39CE-174E-AECA-989E12A91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F1AB-4FEB-0740-90A6-339403F8D14C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25173-CCF0-7C42-85D5-DCA141F2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ECF32-EF58-FE46-A8EE-407C23A8C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BBF8-A1C8-F546-8513-F9929AA6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0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2D6A-67DB-8649-AE42-786F3B49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BDBE8-3862-5F48-A547-1BB918E15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28E9E-33B0-5148-A991-DC81CE86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F1AB-4FEB-0740-90A6-339403F8D14C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5FB03-012E-0B44-B9B1-B726AA5F4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4301D-321A-7E44-808F-9E2D5B30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BBF8-A1C8-F546-8513-F9929AA6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4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5E4B-3DD8-884F-B570-DCAD0662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1F5EB-6430-514F-84E9-439470296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F6E71-1A1F-D247-AAA5-DBC1E2E0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F1AB-4FEB-0740-90A6-339403F8D14C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E0D43-6CD1-EB46-A2DE-F9CD9805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4EAB1-43D9-5447-8258-3B8B369B4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BBF8-A1C8-F546-8513-F9929AA6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0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7F54-08C2-054D-8599-17175F0D1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1AAA2-7507-1B43-8716-1F1289B22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D8B79-ACA9-BC4F-8DB6-7C2B30834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2D41-0E8D-5740-808C-D3452E77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F1AB-4FEB-0740-90A6-339403F8D14C}" type="datetimeFigureOut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A7E57-F7BD-A341-B402-2A1F91AE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AF897-F9BC-6C48-8903-2FFCF546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BBF8-A1C8-F546-8513-F9929AA6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D45B-BC59-154F-B0F0-9DC99A497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676E6-BCC1-F348-9FF6-83394172B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6BFEC-D84E-8C45-8BAC-1011F6164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CCFFA6-8FBE-CC48-ABB1-29FA3793A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A5F6D-4F62-6C40-A35B-6CD33F38A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28FC30-4CAD-EA43-BEEC-EB39DDE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F1AB-4FEB-0740-90A6-339403F8D14C}" type="datetimeFigureOut">
              <a:rPr lang="en-US" smtClean="0"/>
              <a:t>3/19/20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8EB4D6-2800-D04B-B7F6-157ABC4D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790E4D-4574-2841-8DEB-3F5286C5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BBF8-A1C8-F546-8513-F9929AA6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1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4A22-C953-4941-A010-6137BF07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CDF3D-09B0-6C47-82A5-49AF0436C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F1AB-4FEB-0740-90A6-339403F8D14C}" type="datetimeFigureOut">
              <a:rPr lang="en-US" smtClean="0"/>
              <a:t>3/19/20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5DC7D-C9A5-914C-8699-F9C77965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A5F70-76E0-2749-9E4B-A4DF7F88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BBF8-A1C8-F546-8513-F9929AA6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1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0AD09-8C23-034A-B4DF-51AC8296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F1AB-4FEB-0740-90A6-339403F8D14C}" type="datetimeFigureOut">
              <a:rPr lang="en-US" smtClean="0"/>
              <a:t>3/19/20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9AC65-7283-E546-AAB8-0FF7EF42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F4C74-4A3A-4041-99C2-41BF95CA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BBF8-A1C8-F546-8513-F9929AA6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0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89F9D-CC5A-E24F-8BF1-9F194781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9728E-8209-BE40-8A37-164EEA491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9F1D9-99FF-C04D-80F3-3FF8906F2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A266F-79F4-DD4A-B3DA-299300AD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F1AB-4FEB-0740-90A6-339403F8D14C}" type="datetimeFigureOut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91771-09FE-7C4D-BF78-E10A94B6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AD924-C738-2C4B-8910-9E714AE7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BBF8-A1C8-F546-8513-F9929AA6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4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22CF-0417-ED4B-80B3-D02FDA2E4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396830-B292-3F46-B092-C4174D742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46C5B-4C99-2C4C-8A2D-F9EC9D3F7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FFF9A-C3BB-BE4A-A68E-84C063CAC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F1AB-4FEB-0740-90A6-339403F8D14C}" type="datetimeFigureOut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4A299-92A9-DD45-8F34-82C44E922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86FBE-77A8-F842-A043-0A821B7F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BBF8-A1C8-F546-8513-F9929AA6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AB760-2F03-9949-B9DB-58800B67F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A6477-5339-904A-9DF0-9C2AD2C3F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939D4-98E1-8144-8369-448F4D632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6F1AB-4FEB-0740-90A6-339403F8D14C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84CB5-92EC-A248-81E6-AD390DF13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7F97A-4CB4-404B-A9CF-40EB78A5A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DBBF8-A1C8-F546-8513-F9929AA6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9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5F64-488C-D643-9C47-AF6878786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9706" y="304936"/>
            <a:ext cx="8143881" cy="936350"/>
          </a:xfrm>
        </p:spPr>
        <p:txBody>
          <a:bodyPr/>
          <a:lstStyle/>
          <a:p>
            <a:r>
              <a:rPr lang="en-US" dirty="0">
                <a:latin typeface="Phosphate Solid" panose="02000506050000020004" pitchFamily="2" charset="77"/>
                <a:cs typeface="Phosphate Solid" panose="02000506050000020004" pitchFamily="2" charset="77"/>
              </a:rPr>
              <a:t>How it 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05A20-1F38-C548-994D-458FEF2E4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8705" y="1241286"/>
            <a:ext cx="7714882" cy="5311778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8 slots for tablet sized technology, 2 per area</a:t>
            </a:r>
          </a:p>
          <a:p>
            <a:pPr algn="l"/>
            <a:r>
              <a:rPr lang="en-US" b="1" dirty="0"/>
              <a:t>Tablet 1: (Centerpiece)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Non-touch tablet for information and inspiration purposes.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Prompts the visitor to attempt to create small works of their own (on tabletop tablet)</a:t>
            </a:r>
          </a:p>
          <a:p>
            <a:pPr algn="l"/>
            <a:r>
              <a:rPr lang="en-US" b="1" dirty="0"/>
              <a:t>Tablet 2: (Tabletop)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Dedicated to inspiring creativity and involvement (from centerpiece tablet)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Allows visitors to create their own works through touchscreen capabilities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Versatile workspace allows room for non-tech activities.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>
                <a:extLst>
                  <a:ext uri="{FF2B5EF4-FFF2-40B4-BE49-F238E27FC236}">
                    <a16:creationId xmlns:a16="http://schemas.microsoft.com/office/drawing/2014/main" id="{52BD27A1-6F51-6F4A-A922-2DB79F0AA28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2155337"/>
                  </p:ext>
                </p:extLst>
              </p:nvPr>
            </p:nvGraphicFramePr>
            <p:xfrm>
              <a:off x="228413" y="0"/>
              <a:ext cx="3591293" cy="406427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591293" cy="4064274"/>
                    </a:xfrm>
                    <a:prstGeom prst="rect">
                      <a:avLst/>
                    </a:prstGeom>
                  </am3d:spPr>
                  <am3d:camera>
                    <am3d:pos x="0" y="0" z="6830089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820" d="1000000"/>
                    <am3d:preTrans dx="-453147720" dy="133154408" dz="-27268718"/>
                    <am3d:scale>
                      <am3d:sx n="1000000" d="1000000"/>
                      <am3d:sy n="1000000" d="1000000"/>
                      <am3d:sz n="1000000" d="1000000"/>
                    </am3d:scale>
                    <am3d:rot ax="3567182" ay="-10737" az="10781807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41866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>
                <a:extLst>
                  <a:ext uri="{FF2B5EF4-FFF2-40B4-BE49-F238E27FC236}">
                    <a16:creationId xmlns:a16="http://schemas.microsoft.com/office/drawing/2014/main" id="{52BD27A1-6F51-6F4A-A922-2DB79F0AA2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413" y="0"/>
                <a:ext cx="3591293" cy="4064274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F656B15E-789E-F74D-AD49-AFF3F45CA9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76"/>
          <a:stretch/>
        </p:blipFill>
        <p:spPr>
          <a:xfrm>
            <a:off x="209359" y="3860937"/>
            <a:ext cx="4020292" cy="285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63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79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Phosphate Solid</vt:lpstr>
      <vt:lpstr>Office Theme</vt:lpstr>
      <vt:lpstr>How it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it works</dc:title>
  <dc:creator>Charles Richardson</dc:creator>
  <cp:lastModifiedBy>Charles Richardson</cp:lastModifiedBy>
  <cp:revision>7</cp:revision>
  <dcterms:created xsi:type="dcterms:W3CDTF">2020-03-19T13:16:26Z</dcterms:created>
  <dcterms:modified xsi:type="dcterms:W3CDTF">2020-03-19T15:10:32Z</dcterms:modified>
</cp:coreProperties>
</file>