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66" d="100"/>
          <a:sy n="66" d="100"/>
        </p:scale>
        <p:origin x="113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C085-8AF6-D64A-96E9-0B65AABE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80F7-A877-9444-8FD4-3EBC5574A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4A0A-11F5-734D-9F96-D2A0B3A9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C4DD-4949-6F4F-BB00-C4B82B46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7EDF-9489-BB4F-AB5D-71CBF9AB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866F-F756-AC4B-BF90-B899B635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5E4F-B82C-B540-B20A-B6597FAA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4D6E-45B4-4F45-844A-E5231330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8817-EA4B-6C45-8C42-E059E33B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209B-FA84-F045-B2E1-FEB01A2A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7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E26C4-CF95-9343-8FA4-02B8788F6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9A2ED-B166-874E-BED2-A206E211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4965-1B3E-A146-87E0-BB3FF4BE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CC13C-B1D5-5F43-8E73-4DC88973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1662-5ED9-9740-A003-A22D63FD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4359-8A4D-2F4A-BF89-823E09DB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5C86-F73F-9D4A-BC19-B1D9563E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3331-4ACC-D643-8A9A-AF172C6C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01C60-0A76-A742-ACC2-31AD5DF7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4FFC-F26A-424B-BD26-A52CE9DC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EF2-698C-A745-9683-7D72530D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8812-28AD-124F-AC5E-1B85F6BC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6B6-E54F-9249-85AC-0888F942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2512-EB1A-0246-BB5B-8371DBC8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0475-A7DF-EC40-8466-35E46E8B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6C2-21BB-674F-8B1F-3A011F5F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DAB-134D-144C-826C-3AC4E9E96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9D8A2-DD7D-7C4C-BB1A-BF1A901FE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FCC3-A483-9749-8E4F-B443947D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72058-616E-FC45-B47C-133835FE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6E4A8-E4A0-2745-9D49-871629A9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93B7-A73F-094E-AD07-CEE3AFA6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10B2A-00C0-F24D-9DCF-70B89BDB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A6D90-E39B-3E48-B2B3-34A9AF60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A1D26-CF2C-6242-9E61-245C6B97E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88710-3AFD-6B4C-B75C-E7EEBFD1D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FB107-8E08-CE48-B391-46981DFD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56791-E361-C64B-BD26-326B23EE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9486E-2198-554C-B52E-214A50B4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4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91DB-EBDD-1143-AA26-AE97C966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D6CE4-B1AF-3E49-B9CA-83A97E4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3967F-7163-6A4A-ABCB-3909D79F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99C3A-5CB5-484C-8440-E7DE3F5C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4A590-D1EF-BC45-BF1A-C34F38BC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0C31-5C9B-B348-BF75-B58E2104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2D4FA-3E42-8345-A494-9704E352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4F7F-4E51-6C46-9B8C-C5B9F5F5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A3A3-5ABE-E942-B75C-32805AF7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2D834-169C-2346-B9C6-43DCF2C6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CEE5-4345-D648-829B-FDFD07A8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EEB88-87A6-094D-9063-93CF1AFC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9EBD-1A72-0C4A-9C52-D65B4B1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1FCA-2851-F24C-9E70-61B6A34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95F18-E659-304D-BD20-79DD5372D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E122-B307-BC41-A49D-66D3F51D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6090-7A64-434D-9719-7DC83662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4BC6-C7AB-D147-9E24-6AFD1125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5E04-84F0-354D-B966-EFFDFF1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E74BE-BCC7-FA48-91F1-435CDC89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3C74-8510-A644-A692-E7F49260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E342-D094-3042-9FC8-27EAA6D7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AB62-5EF4-8F45-9B76-6C908C0CE3F7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1E35-0FE8-BF40-B8DA-FE5F9140B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F2F9-A2C9-F04E-9634-79A020BD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6899-F028-0843-ADBA-69A4C7881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6A551AF-B0F8-CB4E-81A9-C836656B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37" y="1067191"/>
            <a:ext cx="3650069" cy="4723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1BB4D-C59D-6946-9F2D-FF4B094FEB7C}"/>
              </a:ext>
            </a:extLst>
          </p:cNvPr>
          <p:cNvSpPr txBox="1"/>
          <p:nvPr/>
        </p:nvSpPr>
        <p:spPr>
          <a:xfrm>
            <a:off x="5466945" y="1067191"/>
            <a:ext cx="577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Add bot comic strip</a:t>
            </a:r>
          </a:p>
          <a:p>
            <a:endParaRPr lang="en-US" dirty="0"/>
          </a:p>
          <a:p>
            <a:r>
              <a:rPr lang="en-US" dirty="0"/>
              <a:t>Selling the Sub Add bot! </a:t>
            </a:r>
            <a:r>
              <a:rPr lang="en-US"/>
              <a:t>In 4 pictures.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6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Richardson</dc:creator>
  <cp:lastModifiedBy>Charles Richardson</cp:lastModifiedBy>
  <cp:revision>1</cp:revision>
  <dcterms:created xsi:type="dcterms:W3CDTF">2020-03-18T04:04:12Z</dcterms:created>
  <dcterms:modified xsi:type="dcterms:W3CDTF">2020-03-18T04:08:24Z</dcterms:modified>
</cp:coreProperties>
</file>