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BF4-3819-2EA7-5375-C2EC1EB2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A7BA-2DD0-33DB-C226-8EBDA6528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2236-87AA-D564-A3C3-03B22E4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954C-A693-DE92-3E5F-871877C5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0A4D-B773-4759-7CEC-8132CC89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84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26ED-408D-F456-FD33-3727E25B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D71C-FC8B-7286-FBD3-D78E28F8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CDBA-DF6A-0A90-05BC-566F05B2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9173-9537-0979-E2CC-6998FFDF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A3A2-3445-B93E-A32B-5DAB5CE9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62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24702-CF78-FE45-51E5-0AF83F221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2F78F-D58E-BB73-45C1-9D3B3EA5F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AFC0-88F6-2427-B1A7-D3265D8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02AA-0177-3F26-D08B-4F72AFB1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6163-8308-552A-5590-3BABEE6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993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E89B-F4C9-7CA7-C231-F48F91D8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C685-CFDD-814F-93F9-4E943800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8A0A-0189-B630-43FB-0B910495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DB28-FA55-9E54-50DA-A853EAF7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81F9-4877-195C-BFA1-FFF48E84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25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FDAF-2720-E252-EA7D-B8E69921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E8FC-358B-21D6-DC2A-13579A82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29CA-9A0F-4EC0-8CBB-E543B60B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00A8-BFE3-E30F-ACC4-0B44C8F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44D0-89D1-BC30-A103-6EC30600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54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071-B8BA-51EB-34E5-444BE1E5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3E56-638A-D860-9353-993F65F5E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AF685-D511-1F64-3D00-DE467549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FF95-65AF-FBF5-BFD7-58BE0B16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D35E-55B1-B2F8-EBE6-F855831B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387C-0D9E-A78A-0C0D-52092EDF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45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3C18-C07D-7B62-E034-22C7F39D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FE65-70F1-848B-2F65-17C3B90C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C2318-AA6B-8823-6F9B-2E8BE6F9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46D7D-01B4-149B-DC32-1EE92B48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E0B05-5D49-AFEE-4AA2-AFCFF807C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B2579-F540-0B91-BD93-DDF70F54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095E2-80DD-B204-3036-8A9AF3B1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09CAD-F14E-EFE8-8EC5-76E83244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57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C66-6DAF-D1DC-15B1-EA6A099B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E4970-B245-0050-5531-E72D2E1F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1079-C384-8588-0137-C1975396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12E9A-A347-99F9-BE92-6641BE84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128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D542E-BC40-9708-27D3-33D0EA9C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7D42-842F-C6F6-9051-E6474868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FE27-8116-D0BD-CF30-55B8BA51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70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409A-3F65-7366-5AE5-1CF1F69B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7B12-8288-95F2-C0A3-4FC16D94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98A5-6225-E072-94A3-A2E3CF4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CAF2-F90E-C6EF-623C-6A2A4E85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E7DBC-3374-9D11-B2A4-CA18018B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3C2F-69C6-572E-9257-F6F66BA4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090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99EE-94E7-33A8-4ACE-A6DBDF25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CF3DA-298D-DBF1-86C1-8B22BD17F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EE164-44A6-4E9A-2E10-252E4DDA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E1146-E31F-0462-7DA3-76266C2C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F0A5-336F-7BF8-2699-619169AE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B735-058B-3FFF-585D-9A4EFF3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0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16C14-00DE-7518-60F3-3472B145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EF2C-6735-30E1-669A-69349C9A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D8FD-EA27-E0C7-B85D-3A2D88A6D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A9DF-31E5-4845-B43E-30669438C0A0}" type="datetimeFigureOut">
              <a:rPr lang="en-NZ" smtClean="0"/>
              <a:t>11/05/2023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3B08-36F3-DF0B-AF44-99EF44782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CE7F-7BAA-42ED-F53E-4E19B21E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731D-7F05-4CE6-8EE7-D1658FE084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537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5E6A-7A6F-C451-654F-76AB90B38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TEST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CFCE7-E488-B8DC-A656-33ED4FD1E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109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UPLOAD</dc:title>
  <dc:creator>Charlie Glen Penaredondo</dc:creator>
  <cp:lastModifiedBy>Charlie Glen Penaredondo</cp:lastModifiedBy>
  <cp:revision>1</cp:revision>
  <dcterms:created xsi:type="dcterms:W3CDTF">2023-05-11T11:20:25Z</dcterms:created>
  <dcterms:modified xsi:type="dcterms:W3CDTF">2023-05-11T11:21:11Z</dcterms:modified>
</cp:coreProperties>
</file>