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787E"/>
    <a:srgbClr val="850011"/>
    <a:srgbClr val="FFBFB8"/>
    <a:srgbClr val="CD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B2CC98-F27B-40F3-98FF-E508D675EEE3}" v="6" dt="2023-04-27T09:58:13.5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2" d="100"/>
          <a:sy n="32" d="100"/>
        </p:scale>
        <p:origin x="2094" y="13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ie Hernandez" userId="95aebbd7a1e528ed" providerId="LiveId" clId="{77B2CC98-F27B-40F3-98FF-E508D675EEE3}"/>
    <pc:docChg chg="undo custSel modSld">
      <pc:chgData name="Charlie Hernandez" userId="95aebbd7a1e528ed" providerId="LiveId" clId="{77B2CC98-F27B-40F3-98FF-E508D675EEE3}" dt="2023-04-27T09:58:30.370" v="26" actId="1076"/>
      <pc:docMkLst>
        <pc:docMk/>
      </pc:docMkLst>
      <pc:sldChg chg="modSp mod">
        <pc:chgData name="Charlie Hernandez" userId="95aebbd7a1e528ed" providerId="LiveId" clId="{77B2CC98-F27B-40F3-98FF-E508D675EEE3}" dt="2023-04-27T09:58:30.370" v="26" actId="1076"/>
        <pc:sldMkLst>
          <pc:docMk/>
          <pc:sldMk cId="0" sldId="256"/>
        </pc:sldMkLst>
        <pc:spChg chg="mod">
          <ac:chgData name="Charlie Hernandez" userId="95aebbd7a1e528ed" providerId="LiveId" clId="{77B2CC98-F27B-40F3-98FF-E508D675EEE3}" dt="2023-04-27T09:58:13.548" v="22" actId="1076"/>
          <ac:spMkLst>
            <pc:docMk/>
            <pc:sldMk cId="0" sldId="256"/>
            <ac:spMk id="2051" creationId="{A3154054-6823-C531-94F5-ACA2C2467336}"/>
          </ac:spMkLst>
        </pc:spChg>
        <pc:spChg chg="mod">
          <ac:chgData name="Charlie Hernandez" userId="95aebbd7a1e528ed" providerId="LiveId" clId="{77B2CC98-F27B-40F3-98FF-E508D675EEE3}" dt="2023-04-27T09:58:13.548" v="22" actId="1076"/>
          <ac:spMkLst>
            <pc:docMk/>
            <pc:sldMk cId="0" sldId="256"/>
            <ac:spMk id="2058" creationId="{814EA6BA-E28D-31E9-125E-E10A384053CD}"/>
          </ac:spMkLst>
        </pc:spChg>
        <pc:picChg chg="mod">
          <ac:chgData name="Charlie Hernandez" userId="95aebbd7a1e528ed" providerId="LiveId" clId="{77B2CC98-F27B-40F3-98FF-E508D675EEE3}" dt="2023-04-27T09:58:26.244" v="25" actId="1076"/>
          <ac:picMkLst>
            <pc:docMk/>
            <pc:sldMk cId="0" sldId="256"/>
            <ac:picMk id="5" creationId="{1923AD93-5202-296B-602E-0F9DED7E58D8}"/>
          </ac:picMkLst>
        </pc:picChg>
        <pc:picChg chg="mod">
          <ac:chgData name="Charlie Hernandez" userId="95aebbd7a1e528ed" providerId="LiveId" clId="{77B2CC98-F27B-40F3-98FF-E508D675EEE3}" dt="2023-04-27T09:58:30.370" v="26" actId="1076"/>
          <ac:picMkLst>
            <pc:docMk/>
            <pc:sldMk cId="0" sldId="256"/>
            <ac:picMk id="7" creationId="{E268B2A1-0E9F-75AF-497C-68AEC18DEC3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D5C6F-9011-4F9D-81F4-F48BFE1E6C3F}" type="datetimeFigureOut">
              <a:rPr lang="en-US" smtClean="0"/>
              <a:t>4/27/2023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C6A7A-19E1-42AE-B8EF-D494EF1467A9}" type="slidenum">
              <a:rPr lang="en-US" smtClean="0"/>
              <a:t>‹#›</a:t>
            </a:fld>
            <a:endParaRPr lang="en-US"/>
          </a:p>
        </p:txBody>
      </p:sp>
    </p:spTree>
    <p:extLst>
      <p:ext uri="{BB962C8B-B14F-4D97-AF65-F5344CB8AC3E}">
        <p14:creationId xmlns:p14="http://schemas.microsoft.com/office/powerpoint/2010/main" val="3429356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BC6A7A-19E1-42AE-B8EF-D494EF1467A9}" type="slidenum">
              <a:rPr lang="en-US" smtClean="0"/>
              <a:t>1</a:t>
            </a:fld>
            <a:endParaRPr lang="en-US"/>
          </a:p>
        </p:txBody>
      </p:sp>
    </p:spTree>
    <p:extLst>
      <p:ext uri="{BB962C8B-B14F-4D97-AF65-F5344CB8AC3E}">
        <p14:creationId xmlns:p14="http://schemas.microsoft.com/office/powerpoint/2010/main" val="3528658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AF5D30A-E1F5-AD9C-BBAC-C78D621585F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944865C-CD75-78DA-ADC1-BB5FDC1B14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70078C3-C073-A800-4FB7-E56E76B8830F}"/>
              </a:ext>
            </a:extLst>
          </p:cNvPr>
          <p:cNvSpPr>
            <a:spLocks noGrp="1" noChangeArrowheads="1"/>
          </p:cNvSpPr>
          <p:nvPr>
            <p:ph type="sldNum" sz="quarter" idx="12"/>
          </p:nvPr>
        </p:nvSpPr>
        <p:spPr>
          <a:ln/>
        </p:spPr>
        <p:txBody>
          <a:bodyPr/>
          <a:lstStyle>
            <a:lvl1pPr>
              <a:defRPr/>
            </a:lvl1pPr>
          </a:lstStyle>
          <a:p>
            <a:fld id="{79BA9A0C-ACFE-4C96-83F0-6B5472FF3EDF}" type="slidenum">
              <a:rPr lang="en-US" altLang="en-US"/>
              <a:pPr/>
              <a:t>‹#›</a:t>
            </a:fld>
            <a:endParaRPr lang="en-US" altLang="en-US"/>
          </a:p>
        </p:txBody>
      </p:sp>
    </p:spTree>
    <p:extLst>
      <p:ext uri="{BB962C8B-B14F-4D97-AF65-F5344CB8AC3E}">
        <p14:creationId xmlns:p14="http://schemas.microsoft.com/office/powerpoint/2010/main" val="2594572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696F151-DA92-00E7-FC5A-9206E89D8CD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94EC6AB-81B7-4741-6507-D74F2B00580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AFAF3EC-4E3E-11C9-7DAA-2FB8B441CBF9}"/>
              </a:ext>
            </a:extLst>
          </p:cNvPr>
          <p:cNvSpPr>
            <a:spLocks noGrp="1" noChangeArrowheads="1"/>
          </p:cNvSpPr>
          <p:nvPr>
            <p:ph type="sldNum" sz="quarter" idx="12"/>
          </p:nvPr>
        </p:nvSpPr>
        <p:spPr>
          <a:ln/>
        </p:spPr>
        <p:txBody>
          <a:bodyPr/>
          <a:lstStyle>
            <a:lvl1pPr>
              <a:defRPr/>
            </a:lvl1pPr>
          </a:lstStyle>
          <a:p>
            <a:fld id="{55E840CB-1D76-4064-A15F-41AE3F53FE13}" type="slidenum">
              <a:rPr lang="en-US" altLang="en-US"/>
              <a:pPr/>
              <a:t>‹#›</a:t>
            </a:fld>
            <a:endParaRPr lang="en-US" altLang="en-US"/>
          </a:p>
        </p:txBody>
      </p:sp>
    </p:spTree>
    <p:extLst>
      <p:ext uri="{BB962C8B-B14F-4D97-AF65-F5344CB8AC3E}">
        <p14:creationId xmlns:p14="http://schemas.microsoft.com/office/powerpoint/2010/main" val="241357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3" y="2925763"/>
            <a:ext cx="9326562"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5" y="2925763"/>
            <a:ext cx="27827288"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BB94814-BCFD-8543-FED1-5A2FE046153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D376CFE-32E5-4FEE-1828-6B84F0BEB20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67AB78C-1BD0-9075-1E83-AF6FC3DE63A1}"/>
              </a:ext>
            </a:extLst>
          </p:cNvPr>
          <p:cNvSpPr>
            <a:spLocks noGrp="1" noChangeArrowheads="1"/>
          </p:cNvSpPr>
          <p:nvPr>
            <p:ph type="sldNum" sz="quarter" idx="12"/>
          </p:nvPr>
        </p:nvSpPr>
        <p:spPr>
          <a:ln/>
        </p:spPr>
        <p:txBody>
          <a:bodyPr/>
          <a:lstStyle>
            <a:lvl1pPr>
              <a:defRPr/>
            </a:lvl1pPr>
          </a:lstStyle>
          <a:p>
            <a:fld id="{DEE44542-E9C4-4EF5-B37C-86135B77E138}" type="slidenum">
              <a:rPr lang="en-US" altLang="en-US"/>
              <a:pPr/>
              <a:t>‹#›</a:t>
            </a:fld>
            <a:endParaRPr lang="en-US" altLang="en-US"/>
          </a:p>
        </p:txBody>
      </p:sp>
    </p:spTree>
    <p:extLst>
      <p:ext uri="{BB962C8B-B14F-4D97-AF65-F5344CB8AC3E}">
        <p14:creationId xmlns:p14="http://schemas.microsoft.com/office/powerpoint/2010/main" val="305962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1900CBC-7C06-0C8F-B9BA-F3AFAAAFA83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1084B66-D26A-A2A9-5EBD-A91E22E27B9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03AFABC-3077-268E-4028-5051E0CB69CB}"/>
              </a:ext>
            </a:extLst>
          </p:cNvPr>
          <p:cNvSpPr>
            <a:spLocks noGrp="1" noChangeArrowheads="1"/>
          </p:cNvSpPr>
          <p:nvPr>
            <p:ph type="sldNum" sz="quarter" idx="12"/>
          </p:nvPr>
        </p:nvSpPr>
        <p:spPr>
          <a:ln/>
        </p:spPr>
        <p:txBody>
          <a:bodyPr/>
          <a:lstStyle>
            <a:lvl1pPr>
              <a:defRPr/>
            </a:lvl1pPr>
          </a:lstStyle>
          <a:p>
            <a:fld id="{ED4DD109-AD0D-4CB2-9981-2D8B34171B4F}" type="slidenum">
              <a:rPr lang="en-US" altLang="en-US"/>
              <a:pPr/>
              <a:t>‹#›</a:t>
            </a:fld>
            <a:endParaRPr lang="en-US" altLang="en-US"/>
          </a:p>
        </p:txBody>
      </p:sp>
    </p:spTree>
    <p:extLst>
      <p:ext uri="{BB962C8B-B14F-4D97-AF65-F5344CB8AC3E}">
        <p14:creationId xmlns:p14="http://schemas.microsoft.com/office/powerpoint/2010/main" val="73515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435A007-DC97-B7DD-E882-AA66CA8519E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E157A77-6170-FC0B-4301-57263B1341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754CE8C-3E9A-CE44-6ACD-A0E20854DFFE}"/>
              </a:ext>
            </a:extLst>
          </p:cNvPr>
          <p:cNvSpPr>
            <a:spLocks noGrp="1" noChangeArrowheads="1"/>
          </p:cNvSpPr>
          <p:nvPr>
            <p:ph type="sldNum" sz="quarter" idx="12"/>
          </p:nvPr>
        </p:nvSpPr>
        <p:spPr>
          <a:ln/>
        </p:spPr>
        <p:txBody>
          <a:bodyPr/>
          <a:lstStyle>
            <a:lvl1pPr>
              <a:defRPr/>
            </a:lvl1pPr>
          </a:lstStyle>
          <a:p>
            <a:fld id="{B20F5764-9A62-47C4-B77E-3EF1F6BEF3F2}" type="slidenum">
              <a:rPr lang="en-US" altLang="en-US"/>
              <a:pPr/>
              <a:t>‹#›</a:t>
            </a:fld>
            <a:endParaRPr lang="en-US" altLang="en-US"/>
          </a:p>
        </p:txBody>
      </p:sp>
    </p:spTree>
    <p:extLst>
      <p:ext uri="{BB962C8B-B14F-4D97-AF65-F5344CB8AC3E}">
        <p14:creationId xmlns:p14="http://schemas.microsoft.com/office/powerpoint/2010/main" val="594848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5" y="9509125"/>
            <a:ext cx="18576925"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09125"/>
            <a:ext cx="18576925"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D1BE450-2916-F3C6-963F-907C614752B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930F1BF-74A6-1D66-DAF8-32710B84D25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DCBB16B-F4DC-309A-CD7F-E65DED1F53DA}"/>
              </a:ext>
            </a:extLst>
          </p:cNvPr>
          <p:cNvSpPr>
            <a:spLocks noGrp="1" noChangeArrowheads="1"/>
          </p:cNvSpPr>
          <p:nvPr>
            <p:ph type="sldNum" sz="quarter" idx="12"/>
          </p:nvPr>
        </p:nvSpPr>
        <p:spPr>
          <a:ln/>
        </p:spPr>
        <p:txBody>
          <a:bodyPr/>
          <a:lstStyle>
            <a:lvl1pPr>
              <a:defRPr/>
            </a:lvl1pPr>
          </a:lstStyle>
          <a:p>
            <a:fld id="{5BFE7194-2B65-4AB0-8324-2170123412F9}" type="slidenum">
              <a:rPr lang="en-US" altLang="en-US"/>
              <a:pPr/>
              <a:t>‹#›</a:t>
            </a:fld>
            <a:endParaRPr lang="en-US" altLang="en-US"/>
          </a:p>
        </p:txBody>
      </p:sp>
    </p:spTree>
    <p:extLst>
      <p:ext uri="{BB962C8B-B14F-4D97-AF65-F5344CB8AC3E}">
        <p14:creationId xmlns:p14="http://schemas.microsoft.com/office/powerpoint/2010/main" val="297294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052D98D-0FA3-9D1D-35F1-E9ACC6A4966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FF58453-1FEA-C253-F21E-9E11C41AA4E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A697C19-9372-5820-FE48-980EF4E72756}"/>
              </a:ext>
            </a:extLst>
          </p:cNvPr>
          <p:cNvSpPr>
            <a:spLocks noGrp="1" noChangeArrowheads="1"/>
          </p:cNvSpPr>
          <p:nvPr>
            <p:ph type="sldNum" sz="quarter" idx="12"/>
          </p:nvPr>
        </p:nvSpPr>
        <p:spPr>
          <a:ln/>
        </p:spPr>
        <p:txBody>
          <a:bodyPr/>
          <a:lstStyle>
            <a:lvl1pPr>
              <a:defRPr/>
            </a:lvl1pPr>
          </a:lstStyle>
          <a:p>
            <a:fld id="{749FDF85-53B7-40E9-AA61-2F70A45BEA0A}" type="slidenum">
              <a:rPr lang="en-US" altLang="en-US"/>
              <a:pPr/>
              <a:t>‹#›</a:t>
            </a:fld>
            <a:endParaRPr lang="en-US" altLang="en-US"/>
          </a:p>
        </p:txBody>
      </p:sp>
    </p:spTree>
    <p:extLst>
      <p:ext uri="{BB962C8B-B14F-4D97-AF65-F5344CB8AC3E}">
        <p14:creationId xmlns:p14="http://schemas.microsoft.com/office/powerpoint/2010/main" val="58155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66B7838-AE6B-2CDB-5295-EE5B3B81A5D7}"/>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F0FB18E-F84A-0947-D315-24BC7BD7FE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EA87294-A8F1-9C63-5F53-A267D92E40C0}"/>
              </a:ext>
            </a:extLst>
          </p:cNvPr>
          <p:cNvSpPr>
            <a:spLocks noGrp="1" noChangeArrowheads="1"/>
          </p:cNvSpPr>
          <p:nvPr>
            <p:ph type="sldNum" sz="quarter" idx="12"/>
          </p:nvPr>
        </p:nvSpPr>
        <p:spPr>
          <a:ln/>
        </p:spPr>
        <p:txBody>
          <a:bodyPr/>
          <a:lstStyle>
            <a:lvl1pPr>
              <a:defRPr/>
            </a:lvl1pPr>
          </a:lstStyle>
          <a:p>
            <a:fld id="{F6E39CF8-8D3C-4BBC-B455-CB117D8E3B8C}" type="slidenum">
              <a:rPr lang="en-US" altLang="en-US"/>
              <a:pPr/>
              <a:t>‹#›</a:t>
            </a:fld>
            <a:endParaRPr lang="en-US" altLang="en-US"/>
          </a:p>
        </p:txBody>
      </p:sp>
    </p:spTree>
    <p:extLst>
      <p:ext uri="{BB962C8B-B14F-4D97-AF65-F5344CB8AC3E}">
        <p14:creationId xmlns:p14="http://schemas.microsoft.com/office/powerpoint/2010/main" val="2921801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E394340-EF33-7F6D-D111-99F4617B391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073EEE2A-3DBC-E9D7-91B7-51FA3013C99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1F141EE-132F-E30B-A7AF-1EBC582CEEFA}"/>
              </a:ext>
            </a:extLst>
          </p:cNvPr>
          <p:cNvSpPr>
            <a:spLocks noGrp="1" noChangeArrowheads="1"/>
          </p:cNvSpPr>
          <p:nvPr>
            <p:ph type="sldNum" sz="quarter" idx="12"/>
          </p:nvPr>
        </p:nvSpPr>
        <p:spPr>
          <a:ln/>
        </p:spPr>
        <p:txBody>
          <a:bodyPr/>
          <a:lstStyle>
            <a:lvl1pPr>
              <a:defRPr/>
            </a:lvl1pPr>
          </a:lstStyle>
          <a:p>
            <a:fld id="{19F8CA34-DDF1-4827-887A-BC21D6DD0B5F}" type="slidenum">
              <a:rPr lang="en-US" altLang="en-US"/>
              <a:pPr/>
              <a:t>‹#›</a:t>
            </a:fld>
            <a:endParaRPr lang="en-US" altLang="en-US"/>
          </a:p>
        </p:txBody>
      </p:sp>
    </p:spTree>
    <p:extLst>
      <p:ext uri="{BB962C8B-B14F-4D97-AF65-F5344CB8AC3E}">
        <p14:creationId xmlns:p14="http://schemas.microsoft.com/office/powerpoint/2010/main" val="124430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2C96901-D069-3400-68A0-8EB2793BC22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144EA38-61D6-D5F7-524D-27A03590BCD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7C7F648-128B-1439-6954-B66036D6A09A}"/>
              </a:ext>
            </a:extLst>
          </p:cNvPr>
          <p:cNvSpPr>
            <a:spLocks noGrp="1" noChangeArrowheads="1"/>
          </p:cNvSpPr>
          <p:nvPr>
            <p:ph type="sldNum" sz="quarter" idx="12"/>
          </p:nvPr>
        </p:nvSpPr>
        <p:spPr>
          <a:ln/>
        </p:spPr>
        <p:txBody>
          <a:bodyPr/>
          <a:lstStyle>
            <a:lvl1pPr>
              <a:defRPr/>
            </a:lvl1pPr>
          </a:lstStyle>
          <a:p>
            <a:fld id="{86BD7756-E9F2-45E5-9677-F7D45A36CAEE}" type="slidenum">
              <a:rPr lang="en-US" altLang="en-US"/>
              <a:pPr/>
              <a:t>‹#›</a:t>
            </a:fld>
            <a:endParaRPr lang="en-US" altLang="en-US"/>
          </a:p>
        </p:txBody>
      </p:sp>
    </p:spTree>
    <p:extLst>
      <p:ext uri="{BB962C8B-B14F-4D97-AF65-F5344CB8AC3E}">
        <p14:creationId xmlns:p14="http://schemas.microsoft.com/office/powerpoint/2010/main" val="306480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748E412-E7F2-993B-44C0-76906229D68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A4D050C-E9CA-C2D5-966E-DAED149D181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EC4D381-5072-250A-4C6A-EE2EC55B4ED3}"/>
              </a:ext>
            </a:extLst>
          </p:cNvPr>
          <p:cNvSpPr>
            <a:spLocks noGrp="1" noChangeArrowheads="1"/>
          </p:cNvSpPr>
          <p:nvPr>
            <p:ph type="sldNum" sz="quarter" idx="12"/>
          </p:nvPr>
        </p:nvSpPr>
        <p:spPr>
          <a:ln/>
        </p:spPr>
        <p:txBody>
          <a:bodyPr/>
          <a:lstStyle>
            <a:lvl1pPr>
              <a:defRPr/>
            </a:lvl1pPr>
          </a:lstStyle>
          <a:p>
            <a:fld id="{71694D62-9EC8-4A61-9369-EF44A80AEF07}" type="slidenum">
              <a:rPr lang="en-US" altLang="en-US"/>
              <a:pPr/>
              <a:t>‹#›</a:t>
            </a:fld>
            <a:endParaRPr lang="en-US" altLang="en-US"/>
          </a:p>
        </p:txBody>
      </p:sp>
    </p:spTree>
    <p:extLst>
      <p:ext uri="{BB962C8B-B14F-4D97-AF65-F5344CB8AC3E}">
        <p14:creationId xmlns:p14="http://schemas.microsoft.com/office/powerpoint/2010/main" val="3555873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B06E111-536B-4FB9-2A39-E40C541F6FA2}"/>
              </a:ext>
            </a:extLst>
          </p:cNvPr>
          <p:cNvSpPr>
            <a:spLocks noGrp="1" noChangeArrowheads="1"/>
          </p:cNvSpPr>
          <p:nvPr>
            <p:ph type="title"/>
          </p:nvPr>
        </p:nvSpPr>
        <p:spPr bwMode="auto">
          <a:xfrm>
            <a:off x="3292475" y="2925763"/>
            <a:ext cx="373062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692C3FB-2D2F-6F47-0E77-2909803D86B1}"/>
              </a:ext>
            </a:extLst>
          </p:cNvPr>
          <p:cNvSpPr>
            <a:spLocks noGrp="1" noChangeArrowheads="1"/>
          </p:cNvSpPr>
          <p:nvPr>
            <p:ph type="body" idx="1"/>
          </p:nvPr>
        </p:nvSpPr>
        <p:spPr bwMode="auto">
          <a:xfrm>
            <a:off x="3292475" y="9509125"/>
            <a:ext cx="37306250" cy="1975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263C58A3-BE53-A71D-A38A-A4FF078DE3B4}"/>
              </a:ext>
            </a:extLst>
          </p:cNvPr>
          <p:cNvSpPr>
            <a:spLocks noGrp="1" noChangeArrowheads="1"/>
          </p:cNvSpPr>
          <p:nvPr>
            <p:ph type="dt" sz="half" idx="2"/>
          </p:nvPr>
        </p:nvSpPr>
        <p:spPr bwMode="auto">
          <a:xfrm>
            <a:off x="3292475" y="29992638"/>
            <a:ext cx="9144000" cy="2193925"/>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defRPr sz="6700">
                <a:latin typeface="Times" pitchFamily="-110" charset="0"/>
                <a:ea typeface="+mn-ea"/>
              </a:defRPr>
            </a:lvl1pPr>
          </a:lstStyle>
          <a:p>
            <a:pPr>
              <a:defRPr/>
            </a:pPr>
            <a:endParaRPr lang="en-US"/>
          </a:p>
        </p:txBody>
      </p:sp>
      <p:sp>
        <p:nvSpPr>
          <p:cNvPr id="1029" name="Rectangle 5">
            <a:extLst>
              <a:ext uri="{FF2B5EF4-FFF2-40B4-BE49-F238E27FC236}">
                <a16:creationId xmlns:a16="http://schemas.microsoft.com/office/drawing/2014/main" id="{026F4850-F3AE-D5C6-1768-92E38663F56D}"/>
              </a:ext>
            </a:extLst>
          </p:cNvPr>
          <p:cNvSpPr>
            <a:spLocks noGrp="1" noChangeArrowheads="1"/>
          </p:cNvSpPr>
          <p:nvPr>
            <p:ph type="ftr" sz="quarter" idx="3"/>
          </p:nvPr>
        </p:nvSpPr>
        <p:spPr bwMode="auto">
          <a:xfrm>
            <a:off x="14995525" y="29992638"/>
            <a:ext cx="13900150" cy="2193925"/>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ctr">
              <a:defRPr sz="6700">
                <a:latin typeface="Times" pitchFamily="-110" charset="0"/>
                <a:ea typeface="+mn-ea"/>
              </a:defRPr>
            </a:lvl1pPr>
          </a:lstStyle>
          <a:p>
            <a:pPr>
              <a:defRPr/>
            </a:pPr>
            <a:endParaRPr lang="en-US"/>
          </a:p>
        </p:txBody>
      </p:sp>
      <p:sp>
        <p:nvSpPr>
          <p:cNvPr id="1030" name="Rectangle 6">
            <a:extLst>
              <a:ext uri="{FF2B5EF4-FFF2-40B4-BE49-F238E27FC236}">
                <a16:creationId xmlns:a16="http://schemas.microsoft.com/office/drawing/2014/main" id="{892CD28C-5986-FE6D-8132-07D851229578}"/>
              </a:ext>
            </a:extLst>
          </p:cNvPr>
          <p:cNvSpPr>
            <a:spLocks noGrp="1" noChangeArrowheads="1"/>
          </p:cNvSpPr>
          <p:nvPr>
            <p:ph type="sldNum" sz="quarter" idx="4"/>
          </p:nvPr>
        </p:nvSpPr>
        <p:spPr bwMode="auto">
          <a:xfrm>
            <a:off x="31454725" y="29992638"/>
            <a:ext cx="9144000" cy="2193925"/>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r">
              <a:defRPr sz="6700"/>
            </a:lvl1pPr>
          </a:lstStyle>
          <a:p>
            <a:fld id="{196ED0EE-EE4A-4873-9F3E-63F60251F62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ＭＳ Ｐゴシック" pitchFamily="-110" charset="-128"/>
          <a:cs typeface="ＭＳ Ｐゴシック" pitchFamily="-110" charset="-128"/>
        </a:defRPr>
      </a:lvl1pPr>
      <a:lvl2pPr algn="ctr" defTabSz="4389438" rtl="0" eaLnBrk="0" fontAlgn="base" hangingPunct="0">
        <a:spcBef>
          <a:spcPct val="0"/>
        </a:spcBef>
        <a:spcAft>
          <a:spcPct val="0"/>
        </a:spcAft>
        <a:defRPr sz="21100">
          <a:solidFill>
            <a:schemeClr val="tx2"/>
          </a:solidFill>
          <a:latin typeface="Times" pitchFamily="-110" charset="0"/>
          <a:ea typeface="ＭＳ Ｐゴシック" pitchFamily="-110" charset="-128"/>
          <a:cs typeface="ＭＳ Ｐゴシック" pitchFamily="-110" charset="-128"/>
        </a:defRPr>
      </a:lvl2pPr>
      <a:lvl3pPr algn="ctr" defTabSz="4389438" rtl="0" eaLnBrk="0" fontAlgn="base" hangingPunct="0">
        <a:spcBef>
          <a:spcPct val="0"/>
        </a:spcBef>
        <a:spcAft>
          <a:spcPct val="0"/>
        </a:spcAft>
        <a:defRPr sz="21100">
          <a:solidFill>
            <a:schemeClr val="tx2"/>
          </a:solidFill>
          <a:latin typeface="Times" pitchFamily="-110" charset="0"/>
          <a:ea typeface="ＭＳ Ｐゴシック" pitchFamily="-110" charset="-128"/>
          <a:cs typeface="ＭＳ Ｐゴシック" pitchFamily="-110" charset="-128"/>
        </a:defRPr>
      </a:lvl3pPr>
      <a:lvl4pPr algn="ctr" defTabSz="4389438" rtl="0" eaLnBrk="0" fontAlgn="base" hangingPunct="0">
        <a:spcBef>
          <a:spcPct val="0"/>
        </a:spcBef>
        <a:spcAft>
          <a:spcPct val="0"/>
        </a:spcAft>
        <a:defRPr sz="21100">
          <a:solidFill>
            <a:schemeClr val="tx2"/>
          </a:solidFill>
          <a:latin typeface="Times" pitchFamily="-110" charset="0"/>
          <a:ea typeface="ＭＳ Ｐゴシック" pitchFamily="-110" charset="-128"/>
          <a:cs typeface="ＭＳ Ｐゴシック" pitchFamily="-110" charset="-128"/>
        </a:defRPr>
      </a:lvl4pPr>
      <a:lvl5pPr algn="ctr" defTabSz="4389438" rtl="0" eaLnBrk="0" fontAlgn="base" hangingPunct="0">
        <a:spcBef>
          <a:spcPct val="0"/>
        </a:spcBef>
        <a:spcAft>
          <a:spcPct val="0"/>
        </a:spcAft>
        <a:defRPr sz="21100">
          <a:solidFill>
            <a:schemeClr val="tx2"/>
          </a:solidFill>
          <a:latin typeface="Times" pitchFamily="-110" charset="0"/>
          <a:ea typeface="ＭＳ Ｐゴシック" pitchFamily="-110" charset="-128"/>
          <a:cs typeface="ＭＳ Ｐゴシック" pitchFamily="-110" charset="-128"/>
        </a:defRPr>
      </a:lvl5pPr>
      <a:lvl6pPr marL="457200" algn="ctr" defTabSz="4389438" rtl="0" fontAlgn="base">
        <a:spcBef>
          <a:spcPct val="0"/>
        </a:spcBef>
        <a:spcAft>
          <a:spcPct val="0"/>
        </a:spcAft>
        <a:defRPr sz="21100">
          <a:solidFill>
            <a:schemeClr val="tx2"/>
          </a:solidFill>
          <a:latin typeface="Times" pitchFamily="-110" charset="0"/>
        </a:defRPr>
      </a:lvl6pPr>
      <a:lvl7pPr marL="914400" algn="ctr" defTabSz="4389438" rtl="0" fontAlgn="base">
        <a:spcBef>
          <a:spcPct val="0"/>
        </a:spcBef>
        <a:spcAft>
          <a:spcPct val="0"/>
        </a:spcAft>
        <a:defRPr sz="21100">
          <a:solidFill>
            <a:schemeClr val="tx2"/>
          </a:solidFill>
          <a:latin typeface="Times" pitchFamily="-110" charset="0"/>
        </a:defRPr>
      </a:lvl7pPr>
      <a:lvl8pPr marL="1371600" algn="ctr" defTabSz="4389438" rtl="0" fontAlgn="base">
        <a:spcBef>
          <a:spcPct val="0"/>
        </a:spcBef>
        <a:spcAft>
          <a:spcPct val="0"/>
        </a:spcAft>
        <a:defRPr sz="21100">
          <a:solidFill>
            <a:schemeClr val="tx2"/>
          </a:solidFill>
          <a:latin typeface="Times" pitchFamily="-110" charset="0"/>
        </a:defRPr>
      </a:lvl8pPr>
      <a:lvl9pPr marL="1828800" algn="ctr" defTabSz="4389438" rtl="0" fontAlgn="base">
        <a:spcBef>
          <a:spcPct val="0"/>
        </a:spcBef>
        <a:spcAft>
          <a:spcPct val="0"/>
        </a:spcAft>
        <a:defRPr sz="21100">
          <a:solidFill>
            <a:schemeClr val="tx2"/>
          </a:solidFill>
          <a:latin typeface="Times" pitchFamily="-110"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ＭＳ Ｐゴシック" pitchFamily="-110" charset="-128"/>
          <a:cs typeface="ＭＳ Ｐゴシック" pitchFamily="-110" charset="-128"/>
        </a:defRPr>
      </a:lvl1pPr>
      <a:lvl2pPr marL="3565525" indent="-1371600" algn="l" defTabSz="4389438" rtl="0" eaLnBrk="0" fontAlgn="base" hangingPunct="0">
        <a:spcBef>
          <a:spcPct val="20000"/>
        </a:spcBef>
        <a:spcAft>
          <a:spcPct val="0"/>
        </a:spcAft>
        <a:buChar char="–"/>
        <a:defRPr sz="13400">
          <a:solidFill>
            <a:schemeClr val="tx1"/>
          </a:solidFill>
          <a:latin typeface="+mn-lt"/>
          <a:ea typeface="ＭＳ Ｐゴシック" pitchFamily="-110" charset="-128"/>
        </a:defRPr>
      </a:lvl2pPr>
      <a:lvl3pPr marL="5486400" indent="-1096963" algn="l" defTabSz="4389438" rtl="0" eaLnBrk="0" fontAlgn="base" hangingPunct="0">
        <a:spcBef>
          <a:spcPct val="20000"/>
        </a:spcBef>
        <a:spcAft>
          <a:spcPct val="0"/>
        </a:spcAft>
        <a:buChar char="•"/>
        <a:defRPr sz="11500">
          <a:solidFill>
            <a:schemeClr val="tx1"/>
          </a:solidFill>
          <a:latin typeface="+mn-lt"/>
          <a:ea typeface="ＭＳ Ｐゴシック" pitchFamily="-110" charset="-128"/>
        </a:defRPr>
      </a:lvl3pPr>
      <a:lvl4pPr marL="7680325" indent="-1096963" algn="l" defTabSz="4389438" rtl="0" eaLnBrk="0" fontAlgn="base" hangingPunct="0">
        <a:spcBef>
          <a:spcPct val="20000"/>
        </a:spcBef>
        <a:spcAft>
          <a:spcPct val="0"/>
        </a:spcAft>
        <a:buChar char="–"/>
        <a:defRPr sz="9600">
          <a:solidFill>
            <a:schemeClr val="tx1"/>
          </a:solidFill>
          <a:latin typeface="+mn-lt"/>
          <a:ea typeface="ＭＳ Ｐゴシック" pitchFamily="-110" charset="-128"/>
        </a:defRPr>
      </a:lvl4pPr>
      <a:lvl5pPr marL="9875838" indent="-1096963" algn="l" defTabSz="4389438" rtl="0" eaLnBrk="0" fontAlgn="base" hangingPunct="0">
        <a:spcBef>
          <a:spcPct val="20000"/>
        </a:spcBef>
        <a:spcAft>
          <a:spcPct val="0"/>
        </a:spcAft>
        <a:buChar char="»"/>
        <a:defRPr sz="9600">
          <a:solidFill>
            <a:schemeClr val="tx1"/>
          </a:solidFill>
          <a:latin typeface="+mn-lt"/>
          <a:ea typeface="ＭＳ Ｐゴシック" pitchFamily="-110" charset="-128"/>
        </a:defRPr>
      </a:lvl5pPr>
      <a:lvl6pPr marL="10333038" indent="-1096963" algn="l" defTabSz="4389438" rtl="0" fontAlgn="base">
        <a:spcBef>
          <a:spcPct val="20000"/>
        </a:spcBef>
        <a:spcAft>
          <a:spcPct val="0"/>
        </a:spcAft>
        <a:buChar char="»"/>
        <a:defRPr sz="9600">
          <a:solidFill>
            <a:schemeClr val="tx1"/>
          </a:solidFill>
          <a:latin typeface="+mn-lt"/>
          <a:ea typeface="ＭＳ Ｐゴシック" pitchFamily="-110" charset="-128"/>
        </a:defRPr>
      </a:lvl6pPr>
      <a:lvl7pPr marL="10790238" indent="-1096963" algn="l" defTabSz="4389438" rtl="0" fontAlgn="base">
        <a:spcBef>
          <a:spcPct val="20000"/>
        </a:spcBef>
        <a:spcAft>
          <a:spcPct val="0"/>
        </a:spcAft>
        <a:buChar char="»"/>
        <a:defRPr sz="9600">
          <a:solidFill>
            <a:schemeClr val="tx1"/>
          </a:solidFill>
          <a:latin typeface="+mn-lt"/>
          <a:ea typeface="ＭＳ Ｐゴシック" pitchFamily="-110" charset="-128"/>
        </a:defRPr>
      </a:lvl7pPr>
      <a:lvl8pPr marL="11247438" indent="-1096963" algn="l" defTabSz="4389438" rtl="0" fontAlgn="base">
        <a:spcBef>
          <a:spcPct val="20000"/>
        </a:spcBef>
        <a:spcAft>
          <a:spcPct val="0"/>
        </a:spcAft>
        <a:buChar char="»"/>
        <a:defRPr sz="9600">
          <a:solidFill>
            <a:schemeClr val="tx1"/>
          </a:solidFill>
          <a:latin typeface="+mn-lt"/>
          <a:ea typeface="ＭＳ Ｐゴシック" pitchFamily="-110" charset="-128"/>
        </a:defRPr>
      </a:lvl8pPr>
      <a:lvl9pPr marL="11704638" indent="-1096963" algn="l" defTabSz="4389438" rtl="0" fontAlgn="base">
        <a:spcBef>
          <a:spcPct val="20000"/>
        </a:spcBef>
        <a:spcAft>
          <a:spcPct val="0"/>
        </a:spcAft>
        <a:buChar char="»"/>
        <a:defRPr sz="9600">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Text Box 28">
            <a:extLst>
              <a:ext uri="{FF2B5EF4-FFF2-40B4-BE49-F238E27FC236}">
                <a16:creationId xmlns:a16="http://schemas.microsoft.com/office/drawing/2014/main" id="{E8C31191-35CB-8A9B-D549-D717891914AD}"/>
              </a:ext>
            </a:extLst>
          </p:cNvPr>
          <p:cNvSpPr txBox="1">
            <a:spLocks noChangeArrowheads="1"/>
          </p:cNvSpPr>
          <p:nvPr/>
        </p:nvSpPr>
        <p:spPr bwMode="auto">
          <a:xfrm>
            <a:off x="1676400" y="5686121"/>
            <a:ext cx="12192000" cy="701675"/>
          </a:xfrm>
          <a:prstGeom prst="rect">
            <a:avLst/>
          </a:prstGeom>
          <a:solidFill>
            <a:srgbClr val="8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4000" dirty="0">
                <a:solidFill>
                  <a:schemeClr val="bg1"/>
                </a:solidFill>
                <a:latin typeface="Gill Sans MT" panose="020B0502020104020203" pitchFamily="34" charset="0"/>
              </a:rPr>
              <a:t>Introduction</a:t>
            </a:r>
          </a:p>
        </p:txBody>
      </p:sp>
      <p:sp>
        <p:nvSpPr>
          <p:cNvPr id="2051" name="Text Box 29">
            <a:extLst>
              <a:ext uri="{FF2B5EF4-FFF2-40B4-BE49-F238E27FC236}">
                <a16:creationId xmlns:a16="http://schemas.microsoft.com/office/drawing/2014/main" id="{A3154054-6823-C531-94F5-ACA2C2467336}"/>
              </a:ext>
            </a:extLst>
          </p:cNvPr>
          <p:cNvSpPr txBox="1">
            <a:spLocks noChangeArrowheads="1"/>
          </p:cNvSpPr>
          <p:nvPr/>
        </p:nvSpPr>
        <p:spPr bwMode="auto">
          <a:xfrm>
            <a:off x="1676400" y="15829299"/>
            <a:ext cx="12192000" cy="701675"/>
          </a:xfrm>
          <a:prstGeom prst="rect">
            <a:avLst/>
          </a:prstGeom>
          <a:solidFill>
            <a:srgbClr val="8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4000" dirty="0">
                <a:solidFill>
                  <a:schemeClr val="bg1"/>
                </a:solidFill>
                <a:latin typeface="Gill Sans MT" panose="020B0502020104020203" pitchFamily="34" charset="0"/>
              </a:rPr>
              <a:t>Methodology </a:t>
            </a:r>
          </a:p>
        </p:txBody>
      </p:sp>
      <p:sp>
        <p:nvSpPr>
          <p:cNvPr id="2052" name="Text Box 30">
            <a:extLst>
              <a:ext uri="{FF2B5EF4-FFF2-40B4-BE49-F238E27FC236}">
                <a16:creationId xmlns:a16="http://schemas.microsoft.com/office/drawing/2014/main" id="{4D9459C7-3340-774C-E44D-2EA1A98A33D7}"/>
              </a:ext>
            </a:extLst>
          </p:cNvPr>
          <p:cNvSpPr txBox="1">
            <a:spLocks noChangeArrowheads="1"/>
          </p:cNvSpPr>
          <p:nvPr/>
        </p:nvSpPr>
        <p:spPr bwMode="auto">
          <a:xfrm>
            <a:off x="15849600" y="5686121"/>
            <a:ext cx="12192000" cy="701675"/>
          </a:xfrm>
          <a:prstGeom prst="rect">
            <a:avLst/>
          </a:prstGeom>
          <a:solidFill>
            <a:srgbClr val="8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4000" dirty="0">
                <a:solidFill>
                  <a:schemeClr val="bg1"/>
                </a:solidFill>
                <a:latin typeface="Gill Sans MT" panose="020B0502020104020203" pitchFamily="34" charset="0"/>
              </a:rPr>
              <a:t>Equipment Used</a:t>
            </a:r>
          </a:p>
        </p:txBody>
      </p:sp>
      <p:sp>
        <p:nvSpPr>
          <p:cNvPr id="2053" name="Text Box 31">
            <a:extLst>
              <a:ext uri="{FF2B5EF4-FFF2-40B4-BE49-F238E27FC236}">
                <a16:creationId xmlns:a16="http://schemas.microsoft.com/office/drawing/2014/main" id="{EFD8220B-C401-C8EB-52A8-3E0D99E0B146}"/>
              </a:ext>
            </a:extLst>
          </p:cNvPr>
          <p:cNvSpPr txBox="1">
            <a:spLocks noChangeArrowheads="1"/>
          </p:cNvSpPr>
          <p:nvPr/>
        </p:nvSpPr>
        <p:spPr bwMode="auto">
          <a:xfrm>
            <a:off x="15849600" y="20716413"/>
            <a:ext cx="12192000" cy="701675"/>
          </a:xfrm>
          <a:prstGeom prst="rect">
            <a:avLst/>
          </a:prstGeom>
          <a:solidFill>
            <a:srgbClr val="8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4000">
                <a:solidFill>
                  <a:schemeClr val="bg1"/>
                </a:solidFill>
                <a:latin typeface="Gill Sans MT" panose="020B0502020104020203" pitchFamily="34" charset="0"/>
              </a:rPr>
              <a:t>Conclusions (or type a new title here)</a:t>
            </a:r>
          </a:p>
        </p:txBody>
      </p:sp>
      <p:sp>
        <p:nvSpPr>
          <p:cNvPr id="2054" name="Text Box 32">
            <a:extLst>
              <a:ext uri="{FF2B5EF4-FFF2-40B4-BE49-F238E27FC236}">
                <a16:creationId xmlns:a16="http://schemas.microsoft.com/office/drawing/2014/main" id="{C951E47E-CEF3-4C03-0331-208650D384E2}"/>
              </a:ext>
            </a:extLst>
          </p:cNvPr>
          <p:cNvSpPr txBox="1">
            <a:spLocks noChangeArrowheads="1"/>
          </p:cNvSpPr>
          <p:nvPr/>
        </p:nvSpPr>
        <p:spPr bwMode="auto">
          <a:xfrm>
            <a:off x="29794200" y="5686121"/>
            <a:ext cx="12192000" cy="701675"/>
          </a:xfrm>
          <a:prstGeom prst="rect">
            <a:avLst/>
          </a:prstGeom>
          <a:solidFill>
            <a:srgbClr val="8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4000">
                <a:solidFill>
                  <a:schemeClr val="bg1"/>
                </a:solidFill>
                <a:latin typeface="Gill Sans MT" panose="020B0502020104020203" pitchFamily="34" charset="0"/>
              </a:rPr>
              <a:t>Literature Cited (or type a new title here)</a:t>
            </a:r>
          </a:p>
        </p:txBody>
      </p:sp>
      <p:sp>
        <p:nvSpPr>
          <p:cNvPr id="2055" name="Text Box 33">
            <a:extLst>
              <a:ext uri="{FF2B5EF4-FFF2-40B4-BE49-F238E27FC236}">
                <a16:creationId xmlns:a16="http://schemas.microsoft.com/office/drawing/2014/main" id="{0FAF6A4A-5095-7110-6166-616ABDAFF93B}"/>
              </a:ext>
            </a:extLst>
          </p:cNvPr>
          <p:cNvSpPr txBox="1">
            <a:spLocks noChangeArrowheads="1"/>
          </p:cNvSpPr>
          <p:nvPr/>
        </p:nvSpPr>
        <p:spPr bwMode="auto">
          <a:xfrm>
            <a:off x="29794200" y="15829299"/>
            <a:ext cx="12192000" cy="701675"/>
          </a:xfrm>
          <a:prstGeom prst="rect">
            <a:avLst/>
          </a:prstGeom>
          <a:solidFill>
            <a:srgbClr val="8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4000">
                <a:solidFill>
                  <a:schemeClr val="bg1"/>
                </a:solidFill>
                <a:latin typeface="Gill Sans MT" panose="020B0502020104020203" pitchFamily="34" charset="0"/>
              </a:rPr>
              <a:t>Acknowledgements (or type a new title here)</a:t>
            </a:r>
          </a:p>
        </p:txBody>
      </p:sp>
      <p:sp>
        <p:nvSpPr>
          <p:cNvPr id="2056" name="Text Box 34">
            <a:extLst>
              <a:ext uri="{FF2B5EF4-FFF2-40B4-BE49-F238E27FC236}">
                <a16:creationId xmlns:a16="http://schemas.microsoft.com/office/drawing/2014/main" id="{74E19A02-0CE6-F7AF-5773-41B29E0017F4}"/>
              </a:ext>
            </a:extLst>
          </p:cNvPr>
          <p:cNvSpPr txBox="1">
            <a:spLocks noChangeArrowheads="1"/>
          </p:cNvSpPr>
          <p:nvPr/>
        </p:nvSpPr>
        <p:spPr bwMode="auto">
          <a:xfrm>
            <a:off x="29794200" y="24933275"/>
            <a:ext cx="12192000" cy="701675"/>
          </a:xfrm>
          <a:prstGeom prst="rect">
            <a:avLst/>
          </a:prstGeom>
          <a:solidFill>
            <a:srgbClr val="85001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4000">
                <a:solidFill>
                  <a:schemeClr val="bg1"/>
                </a:solidFill>
                <a:latin typeface="Gill Sans MT" panose="020B0502020104020203" pitchFamily="34" charset="0"/>
              </a:rPr>
              <a:t>Further Reading (or type a new title here)</a:t>
            </a:r>
          </a:p>
        </p:txBody>
      </p:sp>
      <p:sp>
        <p:nvSpPr>
          <p:cNvPr id="2057" name="Text Box 35">
            <a:extLst>
              <a:ext uri="{FF2B5EF4-FFF2-40B4-BE49-F238E27FC236}">
                <a16:creationId xmlns:a16="http://schemas.microsoft.com/office/drawing/2014/main" id="{2D56D694-9DB5-822E-80C6-AA75C91E66A8}"/>
              </a:ext>
            </a:extLst>
          </p:cNvPr>
          <p:cNvSpPr txBox="1">
            <a:spLocks noChangeArrowheads="1"/>
          </p:cNvSpPr>
          <p:nvPr/>
        </p:nvSpPr>
        <p:spPr bwMode="auto">
          <a:xfrm>
            <a:off x="1676400" y="6371921"/>
            <a:ext cx="12192000" cy="8833187"/>
          </a:xfrm>
          <a:prstGeom prst="rect">
            <a:avLst/>
          </a:prstGeom>
          <a:solidFill>
            <a:srgbClr val="E1787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just"/>
            <a:r>
              <a:rPr lang="en-US" altLang="en-US" sz="3200" dirty="0">
                <a:solidFill>
                  <a:srgbClr val="000000"/>
                </a:solidFill>
                <a:latin typeface="Gill Sans MT" panose="020B0502020104020203" pitchFamily="34" charset="0"/>
              </a:rPr>
              <a:t>In the world of automation, Programmable Logic Controllers (PLCs) are ruggedized industrial computers that have been at the forefront of manufacturing processes since the late 60’s. Due to their ability to run mission-critical applications for years and even decades, PLCs are often seen as trusted computers within manufacturing plants. With the rollout of the internet in the 90’s, PLCs were introduced to a mirage of cybersecurity vulnerabilities due to the extremely low security of the Modbus TCP/IP protocol, the de facto protocol that PLCs use to communicate.</a:t>
            </a:r>
          </a:p>
          <a:p>
            <a:pPr algn="just"/>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algn="just"/>
            <a:endParaRPr lang="en-US" altLang="en-US" sz="3200" dirty="0">
              <a:solidFill>
                <a:srgbClr val="000000"/>
              </a:solidFill>
              <a:latin typeface="Gill Sans MT" panose="020B0502020104020203" pitchFamily="34" charset="0"/>
            </a:endParaRPr>
          </a:p>
          <a:p>
            <a:pPr algn="just"/>
            <a:r>
              <a:rPr lang="en-US" altLang="en-US" sz="3200" dirty="0">
                <a:solidFill>
                  <a:srgbClr val="000000"/>
                </a:solidFill>
                <a:latin typeface="Gill Sans MT" panose="020B0502020104020203" pitchFamily="34" charset="0"/>
              </a:rPr>
              <a:t>The purpose of this project is to demonstrate just how vulnerable these </a:t>
            </a:r>
            <a:r>
              <a:rPr lang="en-US" altLang="en-US" sz="3200" i="1" dirty="0">
                <a:solidFill>
                  <a:srgbClr val="000000"/>
                </a:solidFill>
                <a:latin typeface="Gill Sans MT" panose="020B0502020104020203" pitchFamily="34" charset="0"/>
              </a:rPr>
              <a:t>mission-critical</a:t>
            </a:r>
            <a:r>
              <a:rPr lang="en-US" altLang="en-US" sz="3200" dirty="0">
                <a:solidFill>
                  <a:srgbClr val="000000"/>
                </a:solidFill>
                <a:latin typeface="Gill Sans MT" panose="020B0502020104020203" pitchFamily="34" charset="0"/>
              </a:rPr>
              <a:t> computers are by implementing a plant irrigation system using PLC software within a network. A command injection attack will be executed against our PLC network to exploit the vulnerabilities of the Modbus protocol.</a:t>
            </a:r>
          </a:p>
        </p:txBody>
      </p:sp>
      <p:sp>
        <p:nvSpPr>
          <p:cNvPr id="2058" name="Text Box 36">
            <a:extLst>
              <a:ext uri="{FF2B5EF4-FFF2-40B4-BE49-F238E27FC236}">
                <a16:creationId xmlns:a16="http://schemas.microsoft.com/office/drawing/2014/main" id="{814EA6BA-E28D-31E9-125E-E10A384053CD}"/>
              </a:ext>
            </a:extLst>
          </p:cNvPr>
          <p:cNvSpPr txBox="1">
            <a:spLocks noChangeArrowheads="1"/>
          </p:cNvSpPr>
          <p:nvPr/>
        </p:nvSpPr>
        <p:spPr bwMode="auto">
          <a:xfrm>
            <a:off x="1676400" y="16530974"/>
            <a:ext cx="12192000" cy="10802957"/>
          </a:xfrm>
          <a:prstGeom prst="rect">
            <a:avLst/>
          </a:prstGeom>
          <a:solidFill>
            <a:srgbClr val="E1787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just"/>
            <a:r>
              <a:rPr lang="en-US" altLang="en-US" sz="3200" dirty="0" err="1">
                <a:solidFill>
                  <a:srgbClr val="000000"/>
                </a:solidFill>
                <a:latin typeface="Gill Sans MT" panose="020B0502020104020203" pitchFamily="34" charset="0"/>
              </a:rPr>
              <a:t>OpenPLC</a:t>
            </a:r>
            <a:r>
              <a:rPr lang="en-US" altLang="en-US" sz="3200" dirty="0">
                <a:solidFill>
                  <a:srgbClr val="000000"/>
                </a:solidFill>
                <a:latin typeface="Gill Sans MT" panose="020B0502020104020203" pitchFamily="34" charset="0"/>
              </a:rPr>
              <a:t>, and open-source PLC software that can be used with microcontrollers and Raspberry Pi’s, will be our main platform to emulate a PLC with our Raspberry Pi. This platform will turn our Pi into a fully-fledged PLC that can run Ladder Diagrams / Structured Text programs and communicate using the Modbus TCP/IP protocol.</a:t>
            </a:r>
          </a:p>
          <a:p>
            <a:pPr algn="just"/>
            <a:endParaRPr lang="en-US" altLang="en-US" sz="3200" dirty="0">
              <a:solidFill>
                <a:srgbClr val="000000"/>
              </a:solidFill>
              <a:latin typeface="Gill Sans MT" panose="020B0502020104020203" pitchFamily="34" charset="0"/>
            </a:endParaRPr>
          </a:p>
          <a:p>
            <a:pPr algn="just"/>
            <a:r>
              <a:rPr lang="en-US" altLang="en-US" sz="3200" dirty="0">
                <a:solidFill>
                  <a:srgbClr val="000000"/>
                </a:solidFill>
                <a:latin typeface="Gill Sans MT" panose="020B0502020104020203" pitchFamily="34" charset="0"/>
              </a:rPr>
              <a:t>The goal of the irrigation system is simple: Water the plants to keep them alive. If the moisture sensor detects the plants are dry, turn on the pump to water the plants. If the program detects the tank is empty, the inlet valve will turn on and rush water into the tank from a water source.</a:t>
            </a:r>
          </a:p>
          <a:p>
            <a:pPr algn="just"/>
            <a:endParaRPr lang="en-US" altLang="en-US" sz="3200" dirty="0">
              <a:solidFill>
                <a:srgbClr val="000000"/>
              </a:solidFill>
              <a:latin typeface="Gill Sans MT" panose="020B0502020104020203" pitchFamily="34" charset="0"/>
            </a:endParaRPr>
          </a:p>
          <a:p>
            <a:pPr algn="just"/>
            <a:r>
              <a:rPr lang="en-US" altLang="en-US" sz="3200" dirty="0">
                <a:solidFill>
                  <a:srgbClr val="000000"/>
                </a:solidFill>
                <a:latin typeface="Gill Sans MT" panose="020B0502020104020203" pitchFamily="34" charset="0"/>
              </a:rPr>
              <a:t>Our project will have two methodologies:</a:t>
            </a:r>
          </a:p>
          <a:p>
            <a:pPr marL="514350" indent="-514350" algn="just">
              <a:buFont typeface="+mj-lt"/>
              <a:buAutoNum type="arabicPeriod"/>
            </a:pPr>
            <a:r>
              <a:rPr lang="en-US" altLang="en-US" sz="3200" dirty="0">
                <a:solidFill>
                  <a:srgbClr val="000000"/>
                </a:solidFill>
                <a:latin typeface="Gill Sans MT" panose="020B0502020104020203" pitchFamily="34" charset="0"/>
              </a:rPr>
              <a:t>Software Simulation – The irrigation system will be simulated using </a:t>
            </a:r>
            <a:r>
              <a:rPr lang="en-US" altLang="en-US" sz="3200" dirty="0" err="1">
                <a:solidFill>
                  <a:srgbClr val="000000"/>
                </a:solidFill>
                <a:latin typeface="Gill Sans MT" panose="020B0502020104020203" pitchFamily="34" charset="0"/>
              </a:rPr>
              <a:t>SCADABr</a:t>
            </a:r>
            <a:r>
              <a:rPr lang="en-US" altLang="en-US" sz="3200" dirty="0">
                <a:solidFill>
                  <a:srgbClr val="000000"/>
                </a:solidFill>
                <a:latin typeface="Gill Sans MT" panose="020B0502020104020203" pitchFamily="34" charset="0"/>
              </a:rPr>
              <a:t>, an open-source SCADA (supervisory control and data acquisition) webapp.  SCADA is a protocol used by industrial control systems engineers to monitor and control industrial processes in real time, usually from remote locations.</a:t>
            </a:r>
          </a:p>
          <a:p>
            <a:pPr marL="514350" indent="-514350" algn="just">
              <a:buFont typeface="+mj-lt"/>
              <a:buAutoNum type="arabicPeriod"/>
            </a:pPr>
            <a:r>
              <a:rPr lang="en-US" altLang="en-US" sz="3200" dirty="0">
                <a:solidFill>
                  <a:srgbClr val="000000"/>
                </a:solidFill>
                <a:latin typeface="Gill Sans MT" panose="020B0502020104020203" pitchFamily="34" charset="0"/>
              </a:rPr>
              <a:t>Hardware Simulation – The irrigation system will be simulated using real hardware. The hardware simulation will be slightly different compared to the software simulation, but with the same purpose.</a:t>
            </a:r>
          </a:p>
        </p:txBody>
      </p:sp>
      <p:sp>
        <p:nvSpPr>
          <p:cNvPr id="2059" name="Text Box 37">
            <a:extLst>
              <a:ext uri="{FF2B5EF4-FFF2-40B4-BE49-F238E27FC236}">
                <a16:creationId xmlns:a16="http://schemas.microsoft.com/office/drawing/2014/main" id="{7702677A-E4DE-D415-5247-570295DB5FEB}"/>
              </a:ext>
            </a:extLst>
          </p:cNvPr>
          <p:cNvSpPr txBox="1">
            <a:spLocks noChangeArrowheads="1"/>
          </p:cNvSpPr>
          <p:nvPr/>
        </p:nvSpPr>
        <p:spPr bwMode="auto">
          <a:xfrm>
            <a:off x="15849600" y="6371921"/>
            <a:ext cx="12192000" cy="4893647"/>
          </a:xfrm>
          <a:prstGeom prst="rect">
            <a:avLst/>
          </a:prstGeom>
          <a:solidFill>
            <a:srgbClr val="E1787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marL="457200" indent="-457200" algn="just">
              <a:buFont typeface="Arial" panose="020B0604020202020204" pitchFamily="34" charset="0"/>
              <a:buChar char="•"/>
            </a:pPr>
            <a:r>
              <a:rPr lang="en-US" altLang="en-US" sz="3200" dirty="0">
                <a:solidFill>
                  <a:srgbClr val="000000"/>
                </a:solidFill>
                <a:latin typeface="Gill Sans MT" panose="020B0502020104020203" pitchFamily="34" charset="0"/>
              </a:rPr>
              <a:t>Raspberry Pi</a:t>
            </a:r>
          </a:p>
          <a:p>
            <a:pPr marL="457200" indent="-457200" algn="just">
              <a:buFont typeface="Arial" panose="020B0604020202020204" pitchFamily="34" charset="0"/>
              <a:buChar char="•"/>
            </a:pPr>
            <a:r>
              <a:rPr lang="en-US" altLang="en-US" sz="3200" dirty="0">
                <a:solidFill>
                  <a:srgbClr val="000000"/>
                </a:solidFill>
                <a:latin typeface="Gill Sans MT" panose="020B0502020104020203" pitchFamily="34" charset="0"/>
              </a:rPr>
              <a:t>Push buttons (4)</a:t>
            </a:r>
          </a:p>
          <a:p>
            <a:pPr marL="457200" indent="-457200" algn="just">
              <a:buFont typeface="Arial" panose="020B0604020202020204" pitchFamily="34" charset="0"/>
              <a:buChar char="•"/>
            </a:pPr>
            <a:r>
              <a:rPr lang="en-US" altLang="en-US" sz="3200" dirty="0">
                <a:solidFill>
                  <a:srgbClr val="000000"/>
                </a:solidFill>
                <a:latin typeface="Gill Sans MT" panose="020B0502020104020203" pitchFamily="34" charset="0"/>
              </a:rPr>
              <a:t>LEDs (2)</a:t>
            </a:r>
          </a:p>
          <a:p>
            <a:pPr marL="457200" indent="-457200" algn="just">
              <a:buFont typeface="Arial" panose="020B0604020202020204" pitchFamily="34" charset="0"/>
              <a:buChar char="•"/>
            </a:pPr>
            <a:r>
              <a:rPr lang="en-US" altLang="en-US" sz="3200" dirty="0">
                <a:solidFill>
                  <a:srgbClr val="000000"/>
                </a:solidFill>
                <a:latin typeface="Gill Sans MT" panose="020B0502020104020203" pitchFamily="34" charset="0"/>
              </a:rPr>
              <a:t>4-relay board</a:t>
            </a:r>
          </a:p>
          <a:p>
            <a:pPr marL="457200" indent="-457200" algn="just">
              <a:buFont typeface="Arial" panose="020B0604020202020204" pitchFamily="34" charset="0"/>
              <a:buChar char="•"/>
            </a:pPr>
            <a:r>
              <a:rPr lang="en-US" altLang="en-US" sz="3200" dirty="0">
                <a:solidFill>
                  <a:srgbClr val="000000"/>
                </a:solidFill>
                <a:latin typeface="Gill Sans MT" panose="020B0502020104020203" pitchFamily="34" charset="0"/>
              </a:rPr>
              <a:t>Water float sensors (2)</a:t>
            </a:r>
          </a:p>
          <a:p>
            <a:pPr marL="457200" indent="-457200" algn="just">
              <a:buFont typeface="Arial" panose="020B0604020202020204" pitchFamily="34" charset="0"/>
              <a:buChar char="•"/>
            </a:pPr>
            <a:r>
              <a:rPr lang="en-US" altLang="en-US" sz="3200" dirty="0">
                <a:solidFill>
                  <a:srgbClr val="000000"/>
                </a:solidFill>
                <a:latin typeface="Gill Sans MT" panose="020B0502020104020203" pitchFamily="34" charset="0"/>
              </a:rPr>
              <a:t>Water containers (2)</a:t>
            </a:r>
          </a:p>
          <a:p>
            <a:pPr marL="457200" indent="-457200" algn="just">
              <a:buFont typeface="Arial" panose="020B0604020202020204" pitchFamily="34" charset="0"/>
              <a:buChar char="•"/>
            </a:pPr>
            <a:r>
              <a:rPr lang="en-US" altLang="en-US" sz="3200" dirty="0">
                <a:solidFill>
                  <a:srgbClr val="000000"/>
                </a:solidFill>
                <a:latin typeface="Gill Sans MT" panose="020B0502020104020203" pitchFamily="34" charset="0"/>
              </a:rPr>
              <a:t>3D printed farm</a:t>
            </a:r>
          </a:p>
          <a:p>
            <a:pPr marL="457200" indent="-457200" algn="just">
              <a:buFont typeface="Arial" panose="020B0604020202020204" pitchFamily="34" charset="0"/>
              <a:buChar char="•"/>
            </a:pPr>
            <a:r>
              <a:rPr lang="en-US" altLang="en-US" sz="3200" dirty="0">
                <a:solidFill>
                  <a:srgbClr val="000000"/>
                </a:solidFill>
                <a:latin typeface="Gill Sans MT" panose="020B0502020104020203" pitchFamily="34" charset="0"/>
              </a:rPr>
              <a:t>12v adapter (2)</a:t>
            </a:r>
          </a:p>
          <a:p>
            <a:pPr marL="457200" indent="-457200" algn="just">
              <a:buFont typeface="Arial" panose="020B0604020202020204" pitchFamily="34" charset="0"/>
              <a:buChar char="•"/>
            </a:pPr>
            <a:r>
              <a:rPr lang="en-US" altLang="en-US" sz="3200" dirty="0">
                <a:solidFill>
                  <a:srgbClr val="000000"/>
                </a:solidFill>
                <a:latin typeface="Gill Sans MT" panose="020B0502020104020203" pitchFamily="34" charset="0"/>
              </a:rPr>
              <a:t>Solenoid water valves (2)</a:t>
            </a:r>
          </a:p>
        </p:txBody>
      </p:sp>
      <p:sp>
        <p:nvSpPr>
          <p:cNvPr id="2060" name="Text Box 38">
            <a:extLst>
              <a:ext uri="{FF2B5EF4-FFF2-40B4-BE49-F238E27FC236}">
                <a16:creationId xmlns:a16="http://schemas.microsoft.com/office/drawing/2014/main" id="{4DF18DAA-B915-3890-2C6E-F692E2535DE2}"/>
              </a:ext>
            </a:extLst>
          </p:cNvPr>
          <p:cNvSpPr txBox="1">
            <a:spLocks noChangeArrowheads="1"/>
          </p:cNvSpPr>
          <p:nvPr/>
        </p:nvSpPr>
        <p:spPr bwMode="auto">
          <a:xfrm>
            <a:off x="15849600" y="21402213"/>
            <a:ext cx="12192000" cy="762000"/>
          </a:xfrm>
          <a:prstGeom prst="rect">
            <a:avLst/>
          </a:prstGeom>
          <a:solidFill>
            <a:srgbClr val="E1787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just"/>
            <a:r>
              <a:rPr lang="en-US" altLang="en-US" sz="2000" dirty="0">
                <a:solidFill>
                  <a:srgbClr val="000000"/>
                </a:solidFill>
                <a:latin typeface="Gill Sans MT" panose="020B0502020104020203" pitchFamily="34" charset="0"/>
              </a:rPr>
              <a:t>Enter your conclusion text here…</a:t>
            </a:r>
          </a:p>
        </p:txBody>
      </p:sp>
      <p:sp>
        <p:nvSpPr>
          <p:cNvPr id="2061" name="Text Box 39">
            <a:extLst>
              <a:ext uri="{FF2B5EF4-FFF2-40B4-BE49-F238E27FC236}">
                <a16:creationId xmlns:a16="http://schemas.microsoft.com/office/drawing/2014/main" id="{FDDEAB99-841B-67E8-98BA-B30E0526AEC9}"/>
              </a:ext>
            </a:extLst>
          </p:cNvPr>
          <p:cNvSpPr txBox="1">
            <a:spLocks noChangeArrowheads="1"/>
          </p:cNvSpPr>
          <p:nvPr/>
        </p:nvSpPr>
        <p:spPr bwMode="auto">
          <a:xfrm>
            <a:off x="29794200" y="6371921"/>
            <a:ext cx="12192000" cy="762000"/>
          </a:xfrm>
          <a:prstGeom prst="rect">
            <a:avLst/>
          </a:prstGeom>
          <a:solidFill>
            <a:srgbClr val="E1787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just"/>
            <a:r>
              <a:rPr lang="en-US" altLang="en-US" sz="2000">
                <a:solidFill>
                  <a:srgbClr val="000000"/>
                </a:solidFill>
                <a:latin typeface="Gill Sans MT" panose="020B0502020104020203" pitchFamily="34" charset="0"/>
              </a:rPr>
              <a:t>Enter cited Literature here…</a:t>
            </a:r>
          </a:p>
        </p:txBody>
      </p:sp>
      <p:sp>
        <p:nvSpPr>
          <p:cNvPr id="2062" name="Text Box 40">
            <a:extLst>
              <a:ext uri="{FF2B5EF4-FFF2-40B4-BE49-F238E27FC236}">
                <a16:creationId xmlns:a16="http://schemas.microsoft.com/office/drawing/2014/main" id="{180E4EB3-7977-3A5A-95D6-607A52EEC267}"/>
              </a:ext>
            </a:extLst>
          </p:cNvPr>
          <p:cNvSpPr txBox="1">
            <a:spLocks noChangeArrowheads="1"/>
          </p:cNvSpPr>
          <p:nvPr/>
        </p:nvSpPr>
        <p:spPr bwMode="auto">
          <a:xfrm>
            <a:off x="29794200" y="16515099"/>
            <a:ext cx="12192000" cy="762000"/>
          </a:xfrm>
          <a:prstGeom prst="rect">
            <a:avLst/>
          </a:prstGeom>
          <a:solidFill>
            <a:srgbClr val="E1787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just"/>
            <a:r>
              <a:rPr lang="en-US" altLang="en-US" sz="2000">
                <a:solidFill>
                  <a:srgbClr val="000000"/>
                </a:solidFill>
                <a:latin typeface="Gill Sans MT" panose="020B0502020104020203" pitchFamily="34" charset="0"/>
              </a:rPr>
              <a:t>Enter acknowledgements here…</a:t>
            </a:r>
          </a:p>
        </p:txBody>
      </p:sp>
      <p:sp>
        <p:nvSpPr>
          <p:cNvPr id="2063" name="Text Box 41">
            <a:extLst>
              <a:ext uri="{FF2B5EF4-FFF2-40B4-BE49-F238E27FC236}">
                <a16:creationId xmlns:a16="http://schemas.microsoft.com/office/drawing/2014/main" id="{A590A9F6-D4C3-BFDB-FACB-36956D37D5E8}"/>
              </a:ext>
            </a:extLst>
          </p:cNvPr>
          <p:cNvSpPr txBox="1">
            <a:spLocks noChangeArrowheads="1"/>
          </p:cNvSpPr>
          <p:nvPr/>
        </p:nvSpPr>
        <p:spPr bwMode="auto">
          <a:xfrm>
            <a:off x="29794200" y="25619075"/>
            <a:ext cx="12192000" cy="762000"/>
          </a:xfrm>
          <a:prstGeom prst="rect">
            <a:avLst/>
          </a:prstGeom>
          <a:solidFill>
            <a:srgbClr val="E1787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just"/>
            <a:r>
              <a:rPr lang="en-US" altLang="en-US" sz="2000">
                <a:solidFill>
                  <a:srgbClr val="000000"/>
                </a:solidFill>
                <a:latin typeface="Gill Sans MT" panose="020B0502020104020203" pitchFamily="34" charset="0"/>
              </a:rPr>
              <a:t>Enter related texts/literature here…</a:t>
            </a:r>
          </a:p>
        </p:txBody>
      </p:sp>
      <p:sp>
        <p:nvSpPr>
          <p:cNvPr id="2064" name="Text Box 27">
            <a:extLst>
              <a:ext uri="{FF2B5EF4-FFF2-40B4-BE49-F238E27FC236}">
                <a16:creationId xmlns:a16="http://schemas.microsoft.com/office/drawing/2014/main" id="{247DAD80-190C-A72B-972E-2AAFD3176C75}"/>
              </a:ext>
            </a:extLst>
          </p:cNvPr>
          <p:cNvSpPr txBox="1">
            <a:spLocks noChangeArrowheads="1"/>
          </p:cNvSpPr>
          <p:nvPr/>
        </p:nvSpPr>
        <p:spPr bwMode="auto">
          <a:xfrm>
            <a:off x="3886200" y="1905000"/>
            <a:ext cx="370332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10000" b="1" dirty="0">
                <a:solidFill>
                  <a:schemeClr val="bg1"/>
                </a:solidFill>
                <a:latin typeface="Gill Sans MT" panose="020B0502020104020203" pitchFamily="34" charset="0"/>
              </a:rPr>
              <a:t>Implementation and Hacking of a Plant Irrigation System</a:t>
            </a:r>
          </a:p>
        </p:txBody>
      </p:sp>
      <p:sp>
        <p:nvSpPr>
          <p:cNvPr id="2065" name="Text Box 42">
            <a:extLst>
              <a:ext uri="{FF2B5EF4-FFF2-40B4-BE49-F238E27FC236}">
                <a16:creationId xmlns:a16="http://schemas.microsoft.com/office/drawing/2014/main" id="{575DE67A-B797-066F-6532-44D9398F9322}"/>
              </a:ext>
            </a:extLst>
          </p:cNvPr>
          <p:cNvSpPr txBox="1">
            <a:spLocks noChangeArrowheads="1"/>
          </p:cNvSpPr>
          <p:nvPr/>
        </p:nvSpPr>
        <p:spPr bwMode="auto">
          <a:xfrm>
            <a:off x="8915400" y="3886200"/>
            <a:ext cx="25603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algn="ctr"/>
            <a:r>
              <a:rPr lang="en-US" altLang="en-US" sz="3800" dirty="0">
                <a:solidFill>
                  <a:schemeClr val="bg1"/>
                </a:solidFill>
                <a:latin typeface="Gill Sans MT" panose="020B0502020104020203" pitchFamily="34" charset="0"/>
                <a:cs typeface="Helvetica" panose="020B0604020202020204" pitchFamily="34" charset="0"/>
              </a:rPr>
              <a:t>Charlie Hernandez, Zachary Drake • Dr. Scott </a:t>
            </a:r>
            <a:r>
              <a:rPr lang="en-US" altLang="en-US" sz="3800" dirty="0" err="1">
                <a:solidFill>
                  <a:schemeClr val="bg1"/>
                </a:solidFill>
                <a:latin typeface="Gill Sans MT" panose="020B0502020104020203" pitchFamily="34" charset="0"/>
                <a:cs typeface="Helvetica" panose="020B0604020202020204" pitchFamily="34" charset="0"/>
              </a:rPr>
              <a:t>Feister</a:t>
            </a:r>
            <a:r>
              <a:rPr lang="en-US" altLang="en-US" sz="3800" dirty="0">
                <a:solidFill>
                  <a:schemeClr val="bg1"/>
                </a:solidFill>
                <a:latin typeface="Gill Sans MT" panose="020B0502020104020203" pitchFamily="34" charset="0"/>
                <a:cs typeface="Helvetica" panose="020B0604020202020204" pitchFamily="34" charset="0"/>
              </a:rPr>
              <a:t> • Comp 499</a:t>
            </a:r>
          </a:p>
        </p:txBody>
      </p:sp>
      <p:pic>
        <p:nvPicPr>
          <p:cNvPr id="3" name="Picture 2">
            <a:extLst>
              <a:ext uri="{FF2B5EF4-FFF2-40B4-BE49-F238E27FC236}">
                <a16:creationId xmlns:a16="http://schemas.microsoft.com/office/drawing/2014/main" id="{4616809E-74B8-2E09-C4E6-CA0881641F2F}"/>
              </a:ext>
            </a:extLst>
          </p:cNvPr>
          <p:cNvPicPr>
            <a:picLocks noChangeAspect="1"/>
          </p:cNvPicPr>
          <p:nvPr/>
        </p:nvPicPr>
        <p:blipFill>
          <a:blip r:embed="rId4"/>
          <a:stretch>
            <a:fillRect/>
          </a:stretch>
        </p:blipFill>
        <p:spPr>
          <a:xfrm>
            <a:off x="5334000" y="10583222"/>
            <a:ext cx="4272368" cy="1655630"/>
          </a:xfrm>
          <a:prstGeom prst="rect">
            <a:avLst/>
          </a:prstGeom>
        </p:spPr>
      </p:pic>
      <p:pic>
        <p:nvPicPr>
          <p:cNvPr id="5" name="Picture 4">
            <a:extLst>
              <a:ext uri="{FF2B5EF4-FFF2-40B4-BE49-F238E27FC236}">
                <a16:creationId xmlns:a16="http://schemas.microsoft.com/office/drawing/2014/main" id="{1923AD93-5202-296B-602E-0F9DED7E58D8}"/>
              </a:ext>
            </a:extLst>
          </p:cNvPr>
          <p:cNvPicPr>
            <a:picLocks noChangeAspect="1"/>
          </p:cNvPicPr>
          <p:nvPr/>
        </p:nvPicPr>
        <p:blipFill>
          <a:blip r:embed="rId5"/>
          <a:stretch>
            <a:fillRect/>
          </a:stretch>
        </p:blipFill>
        <p:spPr>
          <a:xfrm>
            <a:off x="2591570" y="27333931"/>
            <a:ext cx="5484860" cy="4470161"/>
          </a:xfrm>
          <a:prstGeom prst="rect">
            <a:avLst/>
          </a:prstGeom>
        </p:spPr>
      </p:pic>
      <p:pic>
        <p:nvPicPr>
          <p:cNvPr id="7" name="Picture 6">
            <a:extLst>
              <a:ext uri="{FF2B5EF4-FFF2-40B4-BE49-F238E27FC236}">
                <a16:creationId xmlns:a16="http://schemas.microsoft.com/office/drawing/2014/main" id="{E268B2A1-0E9F-75AF-497C-68AEC18DEC3E}"/>
              </a:ext>
            </a:extLst>
          </p:cNvPr>
          <p:cNvPicPr>
            <a:picLocks noChangeAspect="1"/>
          </p:cNvPicPr>
          <p:nvPr/>
        </p:nvPicPr>
        <p:blipFill>
          <a:blip r:embed="rId6"/>
          <a:stretch>
            <a:fillRect/>
          </a:stretch>
        </p:blipFill>
        <p:spPr>
          <a:xfrm>
            <a:off x="9395807" y="27949535"/>
            <a:ext cx="3153215" cy="3238952"/>
          </a:xfrm>
          <a:prstGeom prst="rect">
            <a:avLst/>
          </a:prstGeom>
        </p:spPr>
      </p:pic>
      <p:pic>
        <p:nvPicPr>
          <p:cNvPr id="9" name="Picture 8">
            <a:extLst>
              <a:ext uri="{FF2B5EF4-FFF2-40B4-BE49-F238E27FC236}">
                <a16:creationId xmlns:a16="http://schemas.microsoft.com/office/drawing/2014/main" id="{DB3884A3-DA82-03B4-C552-4D322C3EF6C1}"/>
              </a:ext>
            </a:extLst>
          </p:cNvPr>
          <p:cNvPicPr>
            <a:picLocks noChangeAspect="1"/>
          </p:cNvPicPr>
          <p:nvPr/>
        </p:nvPicPr>
        <p:blipFill>
          <a:blip r:embed="rId7"/>
          <a:stretch>
            <a:fillRect/>
          </a:stretch>
        </p:blipFill>
        <p:spPr>
          <a:xfrm>
            <a:off x="21945600" y="6729812"/>
            <a:ext cx="2391935" cy="2427849"/>
          </a:xfrm>
          <a:prstGeom prst="rect">
            <a:avLst/>
          </a:prstGeom>
        </p:spPr>
      </p:pic>
      <p:pic>
        <p:nvPicPr>
          <p:cNvPr id="11" name="Picture 10">
            <a:extLst>
              <a:ext uri="{FF2B5EF4-FFF2-40B4-BE49-F238E27FC236}">
                <a16:creationId xmlns:a16="http://schemas.microsoft.com/office/drawing/2014/main" id="{7B70BDB0-5FD2-A387-C76B-DDBB0F991098}"/>
              </a:ext>
            </a:extLst>
          </p:cNvPr>
          <p:cNvPicPr>
            <a:picLocks noChangeAspect="1"/>
          </p:cNvPicPr>
          <p:nvPr/>
        </p:nvPicPr>
        <p:blipFill>
          <a:blip r:embed="rId8"/>
          <a:stretch>
            <a:fillRect/>
          </a:stretch>
        </p:blipFill>
        <p:spPr>
          <a:xfrm>
            <a:off x="25215624" y="6729812"/>
            <a:ext cx="1657581" cy="3934374"/>
          </a:xfrm>
          <a:prstGeom prst="rect">
            <a:avLst/>
          </a:prstGeom>
        </p:spPr>
      </p:pic>
      <p:pic>
        <p:nvPicPr>
          <p:cNvPr id="13" name="Picture 12">
            <a:extLst>
              <a:ext uri="{FF2B5EF4-FFF2-40B4-BE49-F238E27FC236}">
                <a16:creationId xmlns:a16="http://schemas.microsoft.com/office/drawing/2014/main" id="{02179555-C861-7948-561A-B48693B7935D}"/>
              </a:ext>
            </a:extLst>
          </p:cNvPr>
          <p:cNvPicPr>
            <a:picLocks noChangeAspect="1"/>
          </p:cNvPicPr>
          <p:nvPr/>
        </p:nvPicPr>
        <p:blipFill>
          <a:blip r:embed="rId9"/>
          <a:stretch>
            <a:fillRect/>
          </a:stretch>
        </p:blipFill>
        <p:spPr>
          <a:xfrm>
            <a:off x="16821571" y="11607584"/>
            <a:ext cx="10385217" cy="8181729"/>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10"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479</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Gill Sans MT</vt:lpstr>
      <vt:lpstr>Times</vt:lpstr>
      <vt:lpstr>Blank Presentation</vt:lpstr>
      <vt:lpstr>PowerPoint Presentation</vt:lpstr>
    </vt:vector>
  </TitlesOfParts>
  <Manager/>
  <Company>CSU Channel Islands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Thomas Emens</dc:creator>
  <cp:keywords/>
  <dc:description/>
  <cp:lastModifiedBy>Charlie Hernandez</cp:lastModifiedBy>
  <cp:revision>38</cp:revision>
  <dcterms:created xsi:type="dcterms:W3CDTF">2005-11-07T23:30:42Z</dcterms:created>
  <dcterms:modified xsi:type="dcterms:W3CDTF">2023-04-27T09:58:31Z</dcterms:modified>
  <cp:category/>
</cp:coreProperties>
</file>