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787E"/>
    <a:srgbClr val="850011"/>
    <a:srgbClr val="FFBFB8"/>
    <a:srgbClr val="CD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2CC98-F27B-40F3-98FF-E508D675EEE3}" v="41" dt="2023-04-28T09:22:55.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2094" y="1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Hernandez" userId="95aebbd7a1e528ed" providerId="LiveId" clId="{77B2CC98-F27B-40F3-98FF-E508D675EEE3}"/>
    <pc:docChg chg="undo custSel modSld">
      <pc:chgData name="Charlie Hernandez" userId="95aebbd7a1e528ed" providerId="LiveId" clId="{77B2CC98-F27B-40F3-98FF-E508D675EEE3}" dt="2023-04-28T09:31:41.785" v="1745" actId="20577"/>
      <pc:docMkLst>
        <pc:docMk/>
      </pc:docMkLst>
      <pc:sldChg chg="addSp delSp modSp mod">
        <pc:chgData name="Charlie Hernandez" userId="95aebbd7a1e528ed" providerId="LiveId" clId="{77B2CC98-F27B-40F3-98FF-E508D675EEE3}" dt="2023-04-28T09:31:41.785" v="1745" actId="20577"/>
        <pc:sldMkLst>
          <pc:docMk/>
          <pc:sldMk cId="0" sldId="256"/>
        </pc:sldMkLst>
        <pc:spChg chg="add mod">
          <ac:chgData name="Charlie Hernandez" userId="95aebbd7a1e528ed" providerId="LiveId" clId="{77B2CC98-F27B-40F3-98FF-E508D675EEE3}" dt="2023-04-28T09:17:57.060" v="1657" actId="1076"/>
          <ac:spMkLst>
            <pc:docMk/>
            <pc:sldMk cId="0" sldId="256"/>
            <ac:spMk id="14" creationId="{BA68AB9B-9008-D968-7F8C-CA0D5F164445}"/>
          </ac:spMkLst>
        </pc:spChg>
        <pc:spChg chg="add del mod">
          <ac:chgData name="Charlie Hernandez" userId="95aebbd7a1e528ed" providerId="LiveId" clId="{77B2CC98-F27B-40F3-98FF-E508D675EEE3}" dt="2023-04-28T09:12:45.486" v="1559"/>
          <ac:spMkLst>
            <pc:docMk/>
            <pc:sldMk cId="0" sldId="256"/>
            <ac:spMk id="15" creationId="{F659F847-A7EC-1315-DCBD-7351D2BF02CC}"/>
          </ac:spMkLst>
        </pc:spChg>
        <pc:spChg chg="add del mod">
          <ac:chgData name="Charlie Hernandez" userId="95aebbd7a1e528ed" providerId="LiveId" clId="{77B2CC98-F27B-40F3-98FF-E508D675EEE3}" dt="2023-04-28T09:12:49.878" v="1561"/>
          <ac:spMkLst>
            <pc:docMk/>
            <pc:sldMk cId="0" sldId="256"/>
            <ac:spMk id="16" creationId="{F6536460-0032-0287-FD76-E01BD50E7E0B}"/>
          </ac:spMkLst>
        </pc:spChg>
        <pc:spChg chg="add mod">
          <ac:chgData name="Charlie Hernandez" userId="95aebbd7a1e528ed" providerId="LiveId" clId="{77B2CC98-F27B-40F3-98FF-E508D675EEE3}" dt="2023-04-28T09:14:03.582" v="1620" actId="20577"/>
          <ac:spMkLst>
            <pc:docMk/>
            <pc:sldMk cId="0" sldId="256"/>
            <ac:spMk id="17" creationId="{D5244CAA-19BC-F9B4-C76F-9EB820EC29AA}"/>
          </ac:spMkLst>
        </pc:spChg>
        <pc:spChg chg="add del mod">
          <ac:chgData name="Charlie Hernandez" userId="95aebbd7a1e528ed" providerId="LiveId" clId="{77B2CC98-F27B-40F3-98FF-E508D675EEE3}" dt="2023-04-28T09:22:55.245" v="1695"/>
          <ac:spMkLst>
            <pc:docMk/>
            <pc:sldMk cId="0" sldId="256"/>
            <ac:spMk id="34" creationId="{01BBD987-44CE-A63A-0AA9-AE93FE0F3C62}"/>
          </ac:spMkLst>
        </pc:spChg>
        <pc:spChg chg="mod">
          <ac:chgData name="Charlie Hernandez" userId="95aebbd7a1e528ed" providerId="LiveId" clId="{77B2CC98-F27B-40F3-98FF-E508D675EEE3}" dt="2023-04-27T09:58:13.548" v="22" actId="1076"/>
          <ac:spMkLst>
            <pc:docMk/>
            <pc:sldMk cId="0" sldId="256"/>
            <ac:spMk id="2051" creationId="{A3154054-6823-C531-94F5-ACA2C2467336}"/>
          </ac:spMkLst>
        </pc:spChg>
        <pc:spChg chg="mod">
          <ac:chgData name="Charlie Hernandez" userId="95aebbd7a1e528ed" providerId="LiveId" clId="{77B2CC98-F27B-40F3-98FF-E508D675EEE3}" dt="2023-04-28T09:08:21.605" v="1504" actId="1076"/>
          <ac:spMkLst>
            <pc:docMk/>
            <pc:sldMk cId="0" sldId="256"/>
            <ac:spMk id="2053" creationId="{EFD8220B-C401-C8EB-52A8-3E0D99E0B146}"/>
          </ac:spMkLst>
        </pc:spChg>
        <pc:spChg chg="mod">
          <ac:chgData name="Charlie Hernandez" userId="95aebbd7a1e528ed" providerId="LiveId" clId="{77B2CC98-F27B-40F3-98FF-E508D675EEE3}" dt="2023-04-28T09:05:17.495" v="1496" actId="20577"/>
          <ac:spMkLst>
            <pc:docMk/>
            <pc:sldMk cId="0" sldId="256"/>
            <ac:spMk id="2054" creationId="{C951E47E-CEF3-4C03-0331-208650D384E2}"/>
          </ac:spMkLst>
        </pc:spChg>
        <pc:spChg chg="mod">
          <ac:chgData name="Charlie Hernandez" userId="95aebbd7a1e528ed" providerId="LiveId" clId="{77B2CC98-F27B-40F3-98FF-E508D675EEE3}" dt="2023-04-28T08:19:27.256" v="520" actId="1076"/>
          <ac:spMkLst>
            <pc:docMk/>
            <pc:sldMk cId="0" sldId="256"/>
            <ac:spMk id="2055" creationId="{0FAF6A4A-5095-7110-6166-616ABDAFF93B}"/>
          </ac:spMkLst>
        </pc:spChg>
        <pc:spChg chg="del mod">
          <ac:chgData name="Charlie Hernandez" userId="95aebbd7a1e528ed" providerId="LiveId" clId="{77B2CC98-F27B-40F3-98FF-E508D675EEE3}" dt="2023-04-28T09:08:12.351" v="1503" actId="478"/>
          <ac:spMkLst>
            <pc:docMk/>
            <pc:sldMk cId="0" sldId="256"/>
            <ac:spMk id="2056" creationId="{74E19A02-0CE6-F7AF-5773-41B29E0017F4}"/>
          </ac:spMkLst>
        </pc:spChg>
        <pc:spChg chg="mod">
          <ac:chgData name="Charlie Hernandez" userId="95aebbd7a1e528ed" providerId="LiveId" clId="{77B2CC98-F27B-40F3-98FF-E508D675EEE3}" dt="2023-04-27T09:58:13.548" v="22" actId="1076"/>
          <ac:spMkLst>
            <pc:docMk/>
            <pc:sldMk cId="0" sldId="256"/>
            <ac:spMk id="2058" creationId="{814EA6BA-E28D-31E9-125E-E10A384053CD}"/>
          </ac:spMkLst>
        </pc:spChg>
        <pc:spChg chg="mod">
          <ac:chgData name="Charlie Hernandez" userId="95aebbd7a1e528ed" providerId="LiveId" clId="{77B2CC98-F27B-40F3-98FF-E508D675EEE3}" dt="2023-04-28T08:31:16.077" v="563" actId="5793"/>
          <ac:spMkLst>
            <pc:docMk/>
            <pc:sldMk cId="0" sldId="256"/>
            <ac:spMk id="2059" creationId="{7702677A-E4DE-D415-5247-570295DB5FEB}"/>
          </ac:spMkLst>
        </pc:spChg>
        <pc:spChg chg="mod">
          <ac:chgData name="Charlie Hernandez" userId="95aebbd7a1e528ed" providerId="LiveId" clId="{77B2CC98-F27B-40F3-98FF-E508D675EEE3}" dt="2023-04-28T09:13:18.581" v="1564" actId="1076"/>
          <ac:spMkLst>
            <pc:docMk/>
            <pc:sldMk cId="0" sldId="256"/>
            <ac:spMk id="2060" creationId="{4DF18DAA-B915-3890-2C6E-F692E2535DE2}"/>
          </ac:spMkLst>
        </pc:spChg>
        <pc:spChg chg="mod">
          <ac:chgData name="Charlie Hernandez" userId="95aebbd7a1e528ed" providerId="LiveId" clId="{77B2CC98-F27B-40F3-98FF-E508D675EEE3}" dt="2023-04-28T09:07:22.666" v="1502" actId="255"/>
          <ac:spMkLst>
            <pc:docMk/>
            <pc:sldMk cId="0" sldId="256"/>
            <ac:spMk id="2061" creationId="{FDDEAB99-841B-67E8-98BA-B30E0526AEC9}"/>
          </ac:spMkLst>
        </pc:spChg>
        <pc:spChg chg="mod">
          <ac:chgData name="Charlie Hernandez" userId="95aebbd7a1e528ed" providerId="LiveId" clId="{77B2CC98-F27B-40F3-98FF-E508D675EEE3}" dt="2023-04-28T08:39:41.460" v="1047" actId="20577"/>
          <ac:spMkLst>
            <pc:docMk/>
            <pc:sldMk cId="0" sldId="256"/>
            <ac:spMk id="2062" creationId="{180E4EB3-7977-3A5A-95D6-607A52EEC267}"/>
          </ac:spMkLst>
        </pc:spChg>
        <pc:spChg chg="del mod">
          <ac:chgData name="Charlie Hernandez" userId="95aebbd7a1e528ed" providerId="LiveId" clId="{77B2CC98-F27B-40F3-98FF-E508D675EEE3}" dt="2023-04-28T09:08:12.351" v="1503" actId="478"/>
          <ac:spMkLst>
            <pc:docMk/>
            <pc:sldMk cId="0" sldId="256"/>
            <ac:spMk id="2063" creationId="{A590A9F6-D4C3-BFDB-FACB-36956D37D5E8}"/>
          </ac:spMkLst>
        </pc:spChg>
        <pc:spChg chg="mod">
          <ac:chgData name="Charlie Hernandez" userId="95aebbd7a1e528ed" providerId="LiveId" clId="{77B2CC98-F27B-40F3-98FF-E508D675EEE3}" dt="2023-04-28T09:31:41.785" v="1745" actId="20577"/>
          <ac:spMkLst>
            <pc:docMk/>
            <pc:sldMk cId="0" sldId="256"/>
            <ac:spMk id="2065" creationId="{575DE67A-B797-066F-6532-44D9398F9322}"/>
          </ac:spMkLst>
        </pc:spChg>
        <pc:picChg chg="add del mod">
          <ac:chgData name="Charlie Hernandez" userId="95aebbd7a1e528ed" providerId="LiveId" clId="{77B2CC98-F27B-40F3-98FF-E508D675EEE3}" dt="2023-04-28T09:12:27.389" v="1554" actId="478"/>
          <ac:picMkLst>
            <pc:docMk/>
            <pc:sldMk cId="0" sldId="256"/>
            <ac:picMk id="4" creationId="{2F610C2F-9612-F749-F4FD-C1131B5C754E}"/>
          </ac:picMkLst>
        </pc:picChg>
        <pc:picChg chg="mod">
          <ac:chgData name="Charlie Hernandez" userId="95aebbd7a1e528ed" providerId="LiveId" clId="{77B2CC98-F27B-40F3-98FF-E508D675EEE3}" dt="2023-04-27T09:58:26.244" v="25" actId="1076"/>
          <ac:picMkLst>
            <pc:docMk/>
            <pc:sldMk cId="0" sldId="256"/>
            <ac:picMk id="5" creationId="{1923AD93-5202-296B-602E-0F9DED7E58D8}"/>
          </ac:picMkLst>
        </pc:picChg>
        <pc:picChg chg="mod">
          <ac:chgData name="Charlie Hernandez" userId="95aebbd7a1e528ed" providerId="LiveId" clId="{77B2CC98-F27B-40F3-98FF-E508D675EEE3}" dt="2023-04-27T09:58:30.370" v="26" actId="1076"/>
          <ac:picMkLst>
            <pc:docMk/>
            <pc:sldMk cId="0" sldId="256"/>
            <ac:picMk id="7" creationId="{E268B2A1-0E9F-75AF-497C-68AEC18DEC3E}"/>
          </ac:picMkLst>
        </pc:picChg>
        <pc:picChg chg="add del mod">
          <ac:chgData name="Charlie Hernandez" userId="95aebbd7a1e528ed" providerId="LiveId" clId="{77B2CC98-F27B-40F3-98FF-E508D675EEE3}" dt="2023-04-28T09:12:28.884" v="1555" actId="478"/>
          <ac:picMkLst>
            <pc:docMk/>
            <pc:sldMk cId="0" sldId="256"/>
            <ac:picMk id="8" creationId="{AA10983D-DA4D-DB34-B9A8-43BF21FD7173}"/>
          </ac:picMkLst>
        </pc:picChg>
        <pc:picChg chg="mod">
          <ac:chgData name="Charlie Hernandez" userId="95aebbd7a1e528ed" providerId="LiveId" clId="{77B2CC98-F27B-40F3-98FF-E508D675EEE3}" dt="2023-04-28T08:31:32.731" v="565" actId="1076"/>
          <ac:picMkLst>
            <pc:docMk/>
            <pc:sldMk cId="0" sldId="256"/>
            <ac:picMk id="9" creationId="{DB3884A3-DA82-03B4-C552-4D322C3EF6C1}"/>
          </ac:picMkLst>
        </pc:picChg>
        <pc:picChg chg="add del mod">
          <ac:chgData name="Charlie Hernandez" userId="95aebbd7a1e528ed" providerId="LiveId" clId="{77B2CC98-F27B-40F3-98FF-E508D675EEE3}" dt="2023-04-28T09:12:03.112" v="1546" actId="22"/>
          <ac:picMkLst>
            <pc:docMk/>
            <pc:sldMk cId="0" sldId="256"/>
            <ac:picMk id="12" creationId="{2DF981F9-8581-8615-E169-29527592FA6C}"/>
          </ac:picMkLst>
        </pc:picChg>
        <pc:picChg chg="mod">
          <ac:chgData name="Charlie Hernandez" userId="95aebbd7a1e528ed" providerId="LiveId" clId="{77B2CC98-F27B-40F3-98FF-E508D675EEE3}" dt="2023-04-28T08:31:24.927" v="564" actId="1076"/>
          <ac:picMkLst>
            <pc:docMk/>
            <pc:sldMk cId="0" sldId="256"/>
            <ac:picMk id="13" creationId="{02179555-C861-7948-561A-B48693B7935D}"/>
          </ac:picMkLst>
        </pc:picChg>
        <pc:picChg chg="add del mod">
          <ac:chgData name="Charlie Hernandez" userId="95aebbd7a1e528ed" providerId="LiveId" clId="{77B2CC98-F27B-40F3-98FF-E508D675EEE3}" dt="2023-04-28T09:14:39.380" v="1623" actId="478"/>
          <ac:picMkLst>
            <pc:docMk/>
            <pc:sldMk cId="0" sldId="256"/>
            <ac:picMk id="19" creationId="{2AA3B397-09B6-E9D8-2F48-D7B7CE9261E4}"/>
          </ac:picMkLst>
        </pc:picChg>
        <pc:picChg chg="add del mod">
          <ac:chgData name="Charlie Hernandez" userId="95aebbd7a1e528ed" providerId="LiveId" clId="{77B2CC98-F27B-40F3-98FF-E508D675EEE3}" dt="2023-04-28T09:19:19.339" v="1673" actId="478"/>
          <ac:picMkLst>
            <pc:docMk/>
            <pc:sldMk cId="0" sldId="256"/>
            <ac:picMk id="21" creationId="{1CE29D65-CD8E-780B-F50B-04287E8B96C8}"/>
          </ac:picMkLst>
        </pc:picChg>
        <pc:picChg chg="add del mod">
          <ac:chgData name="Charlie Hernandez" userId="95aebbd7a1e528ed" providerId="LiveId" clId="{77B2CC98-F27B-40F3-98FF-E508D675EEE3}" dt="2023-04-28T09:19:20.099" v="1674" actId="478"/>
          <ac:picMkLst>
            <pc:docMk/>
            <pc:sldMk cId="0" sldId="256"/>
            <ac:picMk id="23" creationId="{1FC6EF8A-9051-B892-2D82-E1467FB98554}"/>
          </ac:picMkLst>
        </pc:picChg>
        <pc:picChg chg="add del mod">
          <ac:chgData name="Charlie Hernandez" userId="95aebbd7a1e528ed" providerId="LiveId" clId="{77B2CC98-F27B-40F3-98FF-E508D675EEE3}" dt="2023-04-28T09:19:20.610" v="1675" actId="478"/>
          <ac:picMkLst>
            <pc:docMk/>
            <pc:sldMk cId="0" sldId="256"/>
            <ac:picMk id="25" creationId="{8F305645-AB6E-00C7-9DF4-97155265479D}"/>
          </ac:picMkLst>
        </pc:picChg>
        <pc:picChg chg="add del mod">
          <ac:chgData name="Charlie Hernandez" userId="95aebbd7a1e528ed" providerId="LiveId" clId="{77B2CC98-F27B-40F3-98FF-E508D675EEE3}" dt="2023-04-28T09:21:30.626" v="1682" actId="478"/>
          <ac:picMkLst>
            <pc:docMk/>
            <pc:sldMk cId="0" sldId="256"/>
            <ac:picMk id="27" creationId="{5CBA31FE-D9BF-38BB-2A6A-6A94F887090E}"/>
          </ac:picMkLst>
        </pc:picChg>
        <pc:picChg chg="add mod">
          <ac:chgData name="Charlie Hernandez" userId="95aebbd7a1e528ed" providerId="LiveId" clId="{77B2CC98-F27B-40F3-98FF-E508D675EEE3}" dt="2023-04-28T09:23:39.294" v="1701" actId="14100"/>
          <ac:picMkLst>
            <pc:docMk/>
            <pc:sldMk cId="0" sldId="256"/>
            <ac:picMk id="29" creationId="{2428EF2E-C647-EE6E-A4E8-1E5767DE7353}"/>
          </ac:picMkLst>
        </pc:picChg>
        <pc:picChg chg="add del">
          <ac:chgData name="Charlie Hernandez" userId="95aebbd7a1e528ed" providerId="LiveId" clId="{77B2CC98-F27B-40F3-98FF-E508D675EEE3}" dt="2023-04-28T09:22:49.236" v="1693" actId="22"/>
          <ac:picMkLst>
            <pc:docMk/>
            <pc:sldMk cId="0" sldId="256"/>
            <ac:picMk id="31" creationId="{76BA66DF-C436-5237-5627-7F30907B5E49}"/>
          </ac:picMkLst>
        </pc:picChg>
        <pc:picChg chg="add del">
          <ac:chgData name="Charlie Hernandez" userId="95aebbd7a1e528ed" providerId="LiveId" clId="{77B2CC98-F27B-40F3-98FF-E508D675EEE3}" dt="2023-04-28T09:22:48.572" v="1692" actId="22"/>
          <ac:picMkLst>
            <pc:docMk/>
            <pc:sldMk cId="0" sldId="256"/>
            <ac:picMk id="33" creationId="{28490D2B-CEF8-4BBC-504F-B5466CD2745D}"/>
          </ac:picMkLst>
        </pc:picChg>
        <pc:picChg chg="add mod">
          <ac:chgData name="Charlie Hernandez" userId="95aebbd7a1e528ed" providerId="LiveId" clId="{77B2CC98-F27B-40F3-98FF-E508D675EEE3}" dt="2023-04-28T09:23:48.982" v="1704" actId="1076"/>
          <ac:picMkLst>
            <pc:docMk/>
            <pc:sldMk cId="0" sldId="256"/>
            <ac:picMk id="36" creationId="{9BA862CA-D295-11F9-95BD-B387C11B535A}"/>
          </ac:picMkLst>
        </pc:picChg>
        <pc:picChg chg="add del mod">
          <ac:chgData name="Charlie Hernandez" userId="95aebbd7a1e528ed" providerId="LiveId" clId="{77B2CC98-F27B-40F3-98FF-E508D675EEE3}" dt="2023-04-28T08:19:28.058" v="521"/>
          <ac:picMkLst>
            <pc:docMk/>
            <pc:sldMk cId="0" sldId="256"/>
            <ac:picMk id="1026" creationId="{D5DE8EEE-BEEB-1D75-251A-513DAD99CF61}"/>
          </ac:picMkLst>
        </pc:picChg>
        <pc:picChg chg="add mod">
          <ac:chgData name="Charlie Hernandez" userId="95aebbd7a1e528ed" providerId="LiveId" clId="{77B2CC98-F27B-40F3-98FF-E508D675EEE3}" dt="2023-04-28T08:20:02.855" v="529" actId="1076"/>
          <ac:picMkLst>
            <pc:docMk/>
            <pc:sldMk cId="0" sldId="256"/>
            <ac:picMk id="1028" creationId="{59411DD7-6F11-B24F-B44F-E56A8EFAA9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D5C6F-9011-4F9D-81F4-F48BFE1E6C3F}" type="datetimeFigureOut">
              <a:rPr lang="en-US" smtClean="0"/>
              <a:t>4/28/2023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C6A7A-19E1-42AE-B8EF-D494EF1467A9}" type="slidenum">
              <a:rPr lang="en-US" smtClean="0"/>
              <a:t>‹#›</a:t>
            </a:fld>
            <a:endParaRPr lang="en-US"/>
          </a:p>
        </p:txBody>
      </p:sp>
    </p:spTree>
    <p:extLst>
      <p:ext uri="{BB962C8B-B14F-4D97-AF65-F5344CB8AC3E}">
        <p14:creationId xmlns:p14="http://schemas.microsoft.com/office/powerpoint/2010/main" val="342935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C6A7A-19E1-42AE-B8EF-D494EF1467A9}" type="slidenum">
              <a:rPr lang="en-US" smtClean="0"/>
              <a:t>1</a:t>
            </a:fld>
            <a:endParaRPr lang="en-US"/>
          </a:p>
        </p:txBody>
      </p:sp>
    </p:spTree>
    <p:extLst>
      <p:ext uri="{BB962C8B-B14F-4D97-AF65-F5344CB8AC3E}">
        <p14:creationId xmlns:p14="http://schemas.microsoft.com/office/powerpoint/2010/main" val="352865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AF5D30A-E1F5-AD9C-BBAC-C78D621585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44865C-CD75-78DA-ADC1-BB5FDC1B14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0078C3-C073-A800-4FB7-E56E76B8830F}"/>
              </a:ext>
            </a:extLst>
          </p:cNvPr>
          <p:cNvSpPr>
            <a:spLocks noGrp="1" noChangeArrowheads="1"/>
          </p:cNvSpPr>
          <p:nvPr>
            <p:ph type="sldNum" sz="quarter" idx="12"/>
          </p:nvPr>
        </p:nvSpPr>
        <p:spPr>
          <a:ln/>
        </p:spPr>
        <p:txBody>
          <a:bodyPr/>
          <a:lstStyle>
            <a:lvl1pPr>
              <a:defRPr/>
            </a:lvl1pPr>
          </a:lstStyle>
          <a:p>
            <a:fld id="{79BA9A0C-ACFE-4C96-83F0-6B5472FF3EDF}" type="slidenum">
              <a:rPr lang="en-US" altLang="en-US"/>
              <a:pPr/>
              <a:t>‹#›</a:t>
            </a:fld>
            <a:endParaRPr lang="en-US" altLang="en-US"/>
          </a:p>
        </p:txBody>
      </p:sp>
    </p:spTree>
    <p:extLst>
      <p:ext uri="{BB962C8B-B14F-4D97-AF65-F5344CB8AC3E}">
        <p14:creationId xmlns:p14="http://schemas.microsoft.com/office/powerpoint/2010/main" val="259457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96F151-DA92-00E7-FC5A-9206E89D8CD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94EC6AB-81B7-4741-6507-D74F2B0058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AFAF3EC-4E3E-11C9-7DAA-2FB8B441CBF9}"/>
              </a:ext>
            </a:extLst>
          </p:cNvPr>
          <p:cNvSpPr>
            <a:spLocks noGrp="1" noChangeArrowheads="1"/>
          </p:cNvSpPr>
          <p:nvPr>
            <p:ph type="sldNum" sz="quarter" idx="12"/>
          </p:nvPr>
        </p:nvSpPr>
        <p:spPr>
          <a:ln/>
        </p:spPr>
        <p:txBody>
          <a:bodyPr/>
          <a:lstStyle>
            <a:lvl1pPr>
              <a:defRPr/>
            </a:lvl1pPr>
          </a:lstStyle>
          <a:p>
            <a:fld id="{55E840CB-1D76-4064-A15F-41AE3F53FE13}" type="slidenum">
              <a:rPr lang="en-US" altLang="en-US"/>
              <a:pPr/>
              <a:t>‹#›</a:t>
            </a:fld>
            <a:endParaRPr lang="en-US" altLang="en-US"/>
          </a:p>
        </p:txBody>
      </p:sp>
    </p:spTree>
    <p:extLst>
      <p:ext uri="{BB962C8B-B14F-4D97-AF65-F5344CB8AC3E}">
        <p14:creationId xmlns:p14="http://schemas.microsoft.com/office/powerpoint/2010/main" val="241357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BB94814-BCFD-8543-FED1-5A2FE04615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376CFE-32E5-4FEE-1828-6B84F0BEB2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7AB78C-1BD0-9075-1E83-AF6FC3DE63A1}"/>
              </a:ext>
            </a:extLst>
          </p:cNvPr>
          <p:cNvSpPr>
            <a:spLocks noGrp="1" noChangeArrowheads="1"/>
          </p:cNvSpPr>
          <p:nvPr>
            <p:ph type="sldNum" sz="quarter" idx="12"/>
          </p:nvPr>
        </p:nvSpPr>
        <p:spPr>
          <a:ln/>
        </p:spPr>
        <p:txBody>
          <a:bodyPr/>
          <a:lstStyle>
            <a:lvl1pPr>
              <a:defRPr/>
            </a:lvl1pPr>
          </a:lstStyle>
          <a:p>
            <a:fld id="{DEE44542-E9C4-4EF5-B37C-86135B77E138}" type="slidenum">
              <a:rPr lang="en-US" altLang="en-US"/>
              <a:pPr/>
              <a:t>‹#›</a:t>
            </a:fld>
            <a:endParaRPr lang="en-US" altLang="en-US"/>
          </a:p>
        </p:txBody>
      </p:sp>
    </p:spTree>
    <p:extLst>
      <p:ext uri="{BB962C8B-B14F-4D97-AF65-F5344CB8AC3E}">
        <p14:creationId xmlns:p14="http://schemas.microsoft.com/office/powerpoint/2010/main" val="305962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1900CBC-7C06-0C8F-B9BA-F3AFAAAFA8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084B66-D26A-A2A9-5EBD-A91E22E27B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03AFABC-3077-268E-4028-5051E0CB69CB}"/>
              </a:ext>
            </a:extLst>
          </p:cNvPr>
          <p:cNvSpPr>
            <a:spLocks noGrp="1" noChangeArrowheads="1"/>
          </p:cNvSpPr>
          <p:nvPr>
            <p:ph type="sldNum" sz="quarter" idx="12"/>
          </p:nvPr>
        </p:nvSpPr>
        <p:spPr>
          <a:ln/>
        </p:spPr>
        <p:txBody>
          <a:bodyPr/>
          <a:lstStyle>
            <a:lvl1pPr>
              <a:defRPr/>
            </a:lvl1pPr>
          </a:lstStyle>
          <a:p>
            <a:fld id="{ED4DD109-AD0D-4CB2-9981-2D8B34171B4F}" type="slidenum">
              <a:rPr lang="en-US" altLang="en-US"/>
              <a:pPr/>
              <a:t>‹#›</a:t>
            </a:fld>
            <a:endParaRPr lang="en-US" altLang="en-US"/>
          </a:p>
        </p:txBody>
      </p:sp>
    </p:spTree>
    <p:extLst>
      <p:ext uri="{BB962C8B-B14F-4D97-AF65-F5344CB8AC3E}">
        <p14:creationId xmlns:p14="http://schemas.microsoft.com/office/powerpoint/2010/main" val="73515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35A007-DC97-B7DD-E882-AA66CA8519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157A77-6170-FC0B-4301-57263B1341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754CE8C-3E9A-CE44-6ACD-A0E20854DFFE}"/>
              </a:ext>
            </a:extLst>
          </p:cNvPr>
          <p:cNvSpPr>
            <a:spLocks noGrp="1" noChangeArrowheads="1"/>
          </p:cNvSpPr>
          <p:nvPr>
            <p:ph type="sldNum" sz="quarter" idx="12"/>
          </p:nvPr>
        </p:nvSpPr>
        <p:spPr>
          <a:ln/>
        </p:spPr>
        <p:txBody>
          <a:bodyPr/>
          <a:lstStyle>
            <a:lvl1pPr>
              <a:defRPr/>
            </a:lvl1pPr>
          </a:lstStyle>
          <a:p>
            <a:fld id="{B20F5764-9A62-47C4-B77E-3EF1F6BEF3F2}" type="slidenum">
              <a:rPr lang="en-US" altLang="en-US"/>
              <a:pPr/>
              <a:t>‹#›</a:t>
            </a:fld>
            <a:endParaRPr lang="en-US" altLang="en-US"/>
          </a:p>
        </p:txBody>
      </p:sp>
    </p:spTree>
    <p:extLst>
      <p:ext uri="{BB962C8B-B14F-4D97-AF65-F5344CB8AC3E}">
        <p14:creationId xmlns:p14="http://schemas.microsoft.com/office/powerpoint/2010/main" val="59484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1BE450-2916-F3C6-963F-907C614752B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30F1BF-74A6-1D66-DAF8-32710B84D2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CBB16B-F4DC-309A-CD7F-E65DED1F53DA}"/>
              </a:ext>
            </a:extLst>
          </p:cNvPr>
          <p:cNvSpPr>
            <a:spLocks noGrp="1" noChangeArrowheads="1"/>
          </p:cNvSpPr>
          <p:nvPr>
            <p:ph type="sldNum" sz="quarter" idx="12"/>
          </p:nvPr>
        </p:nvSpPr>
        <p:spPr>
          <a:ln/>
        </p:spPr>
        <p:txBody>
          <a:bodyPr/>
          <a:lstStyle>
            <a:lvl1pPr>
              <a:defRPr/>
            </a:lvl1pPr>
          </a:lstStyle>
          <a:p>
            <a:fld id="{5BFE7194-2B65-4AB0-8324-2170123412F9}" type="slidenum">
              <a:rPr lang="en-US" altLang="en-US"/>
              <a:pPr/>
              <a:t>‹#›</a:t>
            </a:fld>
            <a:endParaRPr lang="en-US" altLang="en-US"/>
          </a:p>
        </p:txBody>
      </p:sp>
    </p:spTree>
    <p:extLst>
      <p:ext uri="{BB962C8B-B14F-4D97-AF65-F5344CB8AC3E}">
        <p14:creationId xmlns:p14="http://schemas.microsoft.com/office/powerpoint/2010/main" val="297294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052D98D-0FA3-9D1D-35F1-E9ACC6A4966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FF58453-1FEA-C253-F21E-9E11C41AA4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697C19-9372-5820-FE48-980EF4E72756}"/>
              </a:ext>
            </a:extLst>
          </p:cNvPr>
          <p:cNvSpPr>
            <a:spLocks noGrp="1" noChangeArrowheads="1"/>
          </p:cNvSpPr>
          <p:nvPr>
            <p:ph type="sldNum" sz="quarter" idx="12"/>
          </p:nvPr>
        </p:nvSpPr>
        <p:spPr>
          <a:ln/>
        </p:spPr>
        <p:txBody>
          <a:bodyPr/>
          <a:lstStyle>
            <a:lvl1pPr>
              <a:defRPr/>
            </a:lvl1pPr>
          </a:lstStyle>
          <a:p>
            <a:fld id="{749FDF85-53B7-40E9-AA61-2F70A45BEA0A}" type="slidenum">
              <a:rPr lang="en-US" altLang="en-US"/>
              <a:pPr/>
              <a:t>‹#›</a:t>
            </a:fld>
            <a:endParaRPr lang="en-US" altLang="en-US"/>
          </a:p>
        </p:txBody>
      </p:sp>
    </p:spTree>
    <p:extLst>
      <p:ext uri="{BB962C8B-B14F-4D97-AF65-F5344CB8AC3E}">
        <p14:creationId xmlns:p14="http://schemas.microsoft.com/office/powerpoint/2010/main" val="5815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66B7838-AE6B-2CDB-5295-EE5B3B81A5D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F0FB18E-F84A-0947-D315-24BC7BD7FE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EA87294-A8F1-9C63-5F53-A267D92E40C0}"/>
              </a:ext>
            </a:extLst>
          </p:cNvPr>
          <p:cNvSpPr>
            <a:spLocks noGrp="1" noChangeArrowheads="1"/>
          </p:cNvSpPr>
          <p:nvPr>
            <p:ph type="sldNum" sz="quarter" idx="12"/>
          </p:nvPr>
        </p:nvSpPr>
        <p:spPr>
          <a:ln/>
        </p:spPr>
        <p:txBody>
          <a:bodyPr/>
          <a:lstStyle>
            <a:lvl1pPr>
              <a:defRPr/>
            </a:lvl1pPr>
          </a:lstStyle>
          <a:p>
            <a:fld id="{F6E39CF8-8D3C-4BBC-B455-CB117D8E3B8C}" type="slidenum">
              <a:rPr lang="en-US" altLang="en-US"/>
              <a:pPr/>
              <a:t>‹#›</a:t>
            </a:fld>
            <a:endParaRPr lang="en-US" altLang="en-US"/>
          </a:p>
        </p:txBody>
      </p:sp>
    </p:spTree>
    <p:extLst>
      <p:ext uri="{BB962C8B-B14F-4D97-AF65-F5344CB8AC3E}">
        <p14:creationId xmlns:p14="http://schemas.microsoft.com/office/powerpoint/2010/main" val="292180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E394340-EF33-7F6D-D111-99F4617B391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3EEE2A-3DBC-E9D7-91B7-51FA3013C9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1F141EE-132F-E30B-A7AF-1EBC582CEEFA}"/>
              </a:ext>
            </a:extLst>
          </p:cNvPr>
          <p:cNvSpPr>
            <a:spLocks noGrp="1" noChangeArrowheads="1"/>
          </p:cNvSpPr>
          <p:nvPr>
            <p:ph type="sldNum" sz="quarter" idx="12"/>
          </p:nvPr>
        </p:nvSpPr>
        <p:spPr>
          <a:ln/>
        </p:spPr>
        <p:txBody>
          <a:bodyPr/>
          <a:lstStyle>
            <a:lvl1pPr>
              <a:defRPr/>
            </a:lvl1pPr>
          </a:lstStyle>
          <a:p>
            <a:fld id="{19F8CA34-DDF1-4827-887A-BC21D6DD0B5F}" type="slidenum">
              <a:rPr lang="en-US" altLang="en-US"/>
              <a:pPr/>
              <a:t>‹#›</a:t>
            </a:fld>
            <a:endParaRPr lang="en-US" altLang="en-US"/>
          </a:p>
        </p:txBody>
      </p:sp>
    </p:spTree>
    <p:extLst>
      <p:ext uri="{BB962C8B-B14F-4D97-AF65-F5344CB8AC3E}">
        <p14:creationId xmlns:p14="http://schemas.microsoft.com/office/powerpoint/2010/main" val="124430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C96901-D069-3400-68A0-8EB2793BC2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44EA38-61D6-D5F7-524D-27A03590BC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C7F648-128B-1439-6954-B66036D6A09A}"/>
              </a:ext>
            </a:extLst>
          </p:cNvPr>
          <p:cNvSpPr>
            <a:spLocks noGrp="1" noChangeArrowheads="1"/>
          </p:cNvSpPr>
          <p:nvPr>
            <p:ph type="sldNum" sz="quarter" idx="12"/>
          </p:nvPr>
        </p:nvSpPr>
        <p:spPr>
          <a:ln/>
        </p:spPr>
        <p:txBody>
          <a:bodyPr/>
          <a:lstStyle>
            <a:lvl1pPr>
              <a:defRPr/>
            </a:lvl1pPr>
          </a:lstStyle>
          <a:p>
            <a:fld id="{86BD7756-E9F2-45E5-9677-F7D45A36CAEE}" type="slidenum">
              <a:rPr lang="en-US" altLang="en-US"/>
              <a:pPr/>
              <a:t>‹#›</a:t>
            </a:fld>
            <a:endParaRPr lang="en-US" altLang="en-US"/>
          </a:p>
        </p:txBody>
      </p:sp>
    </p:spTree>
    <p:extLst>
      <p:ext uri="{BB962C8B-B14F-4D97-AF65-F5344CB8AC3E}">
        <p14:creationId xmlns:p14="http://schemas.microsoft.com/office/powerpoint/2010/main" val="306480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748E412-E7F2-993B-44C0-76906229D6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A4D050C-E9CA-C2D5-966E-DAED149D18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EC4D381-5072-250A-4C6A-EE2EC55B4ED3}"/>
              </a:ext>
            </a:extLst>
          </p:cNvPr>
          <p:cNvSpPr>
            <a:spLocks noGrp="1" noChangeArrowheads="1"/>
          </p:cNvSpPr>
          <p:nvPr>
            <p:ph type="sldNum" sz="quarter" idx="12"/>
          </p:nvPr>
        </p:nvSpPr>
        <p:spPr>
          <a:ln/>
        </p:spPr>
        <p:txBody>
          <a:bodyPr/>
          <a:lstStyle>
            <a:lvl1pPr>
              <a:defRPr/>
            </a:lvl1pPr>
          </a:lstStyle>
          <a:p>
            <a:fld id="{71694D62-9EC8-4A61-9369-EF44A80AEF07}" type="slidenum">
              <a:rPr lang="en-US" altLang="en-US"/>
              <a:pPr/>
              <a:t>‹#›</a:t>
            </a:fld>
            <a:endParaRPr lang="en-US" altLang="en-US"/>
          </a:p>
        </p:txBody>
      </p:sp>
    </p:spTree>
    <p:extLst>
      <p:ext uri="{BB962C8B-B14F-4D97-AF65-F5344CB8AC3E}">
        <p14:creationId xmlns:p14="http://schemas.microsoft.com/office/powerpoint/2010/main" val="355587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B06E111-536B-4FB9-2A39-E40C541F6FA2}"/>
              </a:ext>
            </a:extLst>
          </p:cNvPr>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692C3FB-2D2F-6F47-0E77-2909803D86B1}"/>
              </a:ext>
            </a:extLst>
          </p:cNvPr>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63C58A3-BE53-A71D-A38A-A4FF078DE3B4}"/>
              </a:ext>
            </a:extLst>
          </p:cNvPr>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Times" pitchFamily="-110" charset="0"/>
                <a:ea typeface="+mn-ea"/>
              </a:defRPr>
            </a:lvl1pPr>
          </a:lstStyle>
          <a:p>
            <a:pPr>
              <a:defRPr/>
            </a:pPr>
            <a:endParaRPr lang="en-US"/>
          </a:p>
        </p:txBody>
      </p:sp>
      <p:sp>
        <p:nvSpPr>
          <p:cNvPr id="1029" name="Rectangle 5">
            <a:extLst>
              <a:ext uri="{FF2B5EF4-FFF2-40B4-BE49-F238E27FC236}">
                <a16:creationId xmlns:a16="http://schemas.microsoft.com/office/drawing/2014/main" id="{026F4850-F3AE-D5C6-1768-92E38663F56D}"/>
              </a:ext>
            </a:extLst>
          </p:cNvPr>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Times" pitchFamily="-110" charset="0"/>
                <a:ea typeface="+mn-ea"/>
              </a:defRPr>
            </a:lvl1pPr>
          </a:lstStyle>
          <a:p>
            <a:pPr>
              <a:defRPr/>
            </a:pPr>
            <a:endParaRPr lang="en-US"/>
          </a:p>
        </p:txBody>
      </p:sp>
      <p:sp>
        <p:nvSpPr>
          <p:cNvPr id="1030" name="Rectangle 6">
            <a:extLst>
              <a:ext uri="{FF2B5EF4-FFF2-40B4-BE49-F238E27FC236}">
                <a16:creationId xmlns:a16="http://schemas.microsoft.com/office/drawing/2014/main" id="{892CD28C-5986-FE6D-8132-07D851229578}"/>
              </a:ext>
            </a:extLst>
          </p:cNvPr>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vl1pPr>
          </a:lstStyle>
          <a:p>
            <a:fld id="{196ED0EE-EE4A-4873-9F3E-63F60251F6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110" charset="-128"/>
          <a:cs typeface="ＭＳ Ｐゴシック" pitchFamily="-110" charset="-128"/>
        </a:defRPr>
      </a:lvl1pPr>
      <a:lvl2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2pPr>
      <a:lvl3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3pPr>
      <a:lvl4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4pPr>
      <a:lvl5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5pPr>
      <a:lvl6pPr marL="457200" algn="ctr" defTabSz="4389438" rtl="0" fontAlgn="base">
        <a:spcBef>
          <a:spcPct val="0"/>
        </a:spcBef>
        <a:spcAft>
          <a:spcPct val="0"/>
        </a:spcAft>
        <a:defRPr sz="21100">
          <a:solidFill>
            <a:schemeClr val="tx2"/>
          </a:solidFill>
          <a:latin typeface="Times" pitchFamily="-110" charset="0"/>
        </a:defRPr>
      </a:lvl6pPr>
      <a:lvl7pPr marL="914400" algn="ctr" defTabSz="4389438" rtl="0" fontAlgn="base">
        <a:spcBef>
          <a:spcPct val="0"/>
        </a:spcBef>
        <a:spcAft>
          <a:spcPct val="0"/>
        </a:spcAft>
        <a:defRPr sz="21100">
          <a:solidFill>
            <a:schemeClr val="tx2"/>
          </a:solidFill>
          <a:latin typeface="Times" pitchFamily="-110" charset="0"/>
        </a:defRPr>
      </a:lvl7pPr>
      <a:lvl8pPr marL="1371600" algn="ctr" defTabSz="4389438" rtl="0" fontAlgn="base">
        <a:spcBef>
          <a:spcPct val="0"/>
        </a:spcBef>
        <a:spcAft>
          <a:spcPct val="0"/>
        </a:spcAft>
        <a:defRPr sz="21100">
          <a:solidFill>
            <a:schemeClr val="tx2"/>
          </a:solidFill>
          <a:latin typeface="Times" pitchFamily="-110" charset="0"/>
        </a:defRPr>
      </a:lvl8pPr>
      <a:lvl9pPr marL="1828800" algn="ctr" defTabSz="4389438" rtl="0" fontAlgn="base">
        <a:spcBef>
          <a:spcPct val="0"/>
        </a:spcBef>
        <a:spcAft>
          <a:spcPct val="0"/>
        </a:spcAft>
        <a:defRPr sz="21100">
          <a:solidFill>
            <a:schemeClr val="tx2"/>
          </a:solidFill>
          <a:latin typeface="Times" pitchFamily="-110"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110" charset="-128"/>
          <a:cs typeface="ＭＳ Ｐゴシック" pitchFamily="-110"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110"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110"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5pPr>
      <a:lvl6pPr marL="103330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6pPr>
      <a:lvl7pPr marL="107902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7pPr>
      <a:lvl8pPr marL="112474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8pPr>
      <a:lvl9pPr marL="117046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ext Box 28">
            <a:extLst>
              <a:ext uri="{FF2B5EF4-FFF2-40B4-BE49-F238E27FC236}">
                <a16:creationId xmlns:a16="http://schemas.microsoft.com/office/drawing/2014/main" id="{E8C31191-35CB-8A9B-D549-D717891914AD}"/>
              </a:ext>
            </a:extLst>
          </p:cNvPr>
          <p:cNvSpPr txBox="1">
            <a:spLocks noChangeArrowheads="1"/>
          </p:cNvSpPr>
          <p:nvPr/>
        </p:nvSpPr>
        <p:spPr bwMode="auto">
          <a:xfrm>
            <a:off x="16764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Introduction</a:t>
            </a:r>
          </a:p>
        </p:txBody>
      </p:sp>
      <p:sp>
        <p:nvSpPr>
          <p:cNvPr id="2051" name="Text Box 29">
            <a:extLst>
              <a:ext uri="{FF2B5EF4-FFF2-40B4-BE49-F238E27FC236}">
                <a16:creationId xmlns:a16="http://schemas.microsoft.com/office/drawing/2014/main" id="{A3154054-6823-C531-94F5-ACA2C2467336}"/>
              </a:ext>
            </a:extLst>
          </p:cNvPr>
          <p:cNvSpPr txBox="1">
            <a:spLocks noChangeArrowheads="1"/>
          </p:cNvSpPr>
          <p:nvPr/>
        </p:nvSpPr>
        <p:spPr bwMode="auto">
          <a:xfrm>
            <a:off x="1676400" y="15829299"/>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Methodology </a:t>
            </a:r>
          </a:p>
        </p:txBody>
      </p:sp>
      <p:sp>
        <p:nvSpPr>
          <p:cNvPr id="2052" name="Text Box 30">
            <a:extLst>
              <a:ext uri="{FF2B5EF4-FFF2-40B4-BE49-F238E27FC236}">
                <a16:creationId xmlns:a16="http://schemas.microsoft.com/office/drawing/2014/main" id="{4D9459C7-3340-774C-E44D-2EA1A98A33D7}"/>
              </a:ext>
            </a:extLst>
          </p:cNvPr>
          <p:cNvSpPr txBox="1">
            <a:spLocks noChangeArrowheads="1"/>
          </p:cNvSpPr>
          <p:nvPr/>
        </p:nvSpPr>
        <p:spPr bwMode="auto">
          <a:xfrm>
            <a:off x="158496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Equipment Used</a:t>
            </a:r>
          </a:p>
        </p:txBody>
      </p:sp>
      <p:sp>
        <p:nvSpPr>
          <p:cNvPr id="2053" name="Text Box 31">
            <a:extLst>
              <a:ext uri="{FF2B5EF4-FFF2-40B4-BE49-F238E27FC236}">
                <a16:creationId xmlns:a16="http://schemas.microsoft.com/office/drawing/2014/main" id="{EFD8220B-C401-C8EB-52A8-3E0D99E0B146}"/>
              </a:ext>
            </a:extLst>
          </p:cNvPr>
          <p:cNvSpPr txBox="1">
            <a:spLocks noChangeArrowheads="1"/>
          </p:cNvSpPr>
          <p:nvPr/>
        </p:nvSpPr>
        <p:spPr bwMode="auto">
          <a:xfrm>
            <a:off x="29794200" y="25373168"/>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Conclusions</a:t>
            </a:r>
          </a:p>
        </p:txBody>
      </p:sp>
      <p:sp>
        <p:nvSpPr>
          <p:cNvPr id="2054" name="Text Box 32">
            <a:extLst>
              <a:ext uri="{FF2B5EF4-FFF2-40B4-BE49-F238E27FC236}">
                <a16:creationId xmlns:a16="http://schemas.microsoft.com/office/drawing/2014/main" id="{C951E47E-CEF3-4C03-0331-208650D384E2}"/>
              </a:ext>
            </a:extLst>
          </p:cNvPr>
          <p:cNvSpPr txBox="1">
            <a:spLocks noChangeArrowheads="1"/>
          </p:cNvSpPr>
          <p:nvPr/>
        </p:nvSpPr>
        <p:spPr bwMode="auto">
          <a:xfrm>
            <a:off x="297942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Citations</a:t>
            </a:r>
          </a:p>
        </p:txBody>
      </p:sp>
      <p:sp>
        <p:nvSpPr>
          <p:cNvPr id="2055" name="Text Box 33">
            <a:extLst>
              <a:ext uri="{FF2B5EF4-FFF2-40B4-BE49-F238E27FC236}">
                <a16:creationId xmlns:a16="http://schemas.microsoft.com/office/drawing/2014/main" id="{0FAF6A4A-5095-7110-6166-616ABDAFF93B}"/>
              </a:ext>
            </a:extLst>
          </p:cNvPr>
          <p:cNvSpPr txBox="1">
            <a:spLocks noChangeArrowheads="1"/>
          </p:cNvSpPr>
          <p:nvPr/>
        </p:nvSpPr>
        <p:spPr bwMode="auto">
          <a:xfrm>
            <a:off x="29794200" y="12238852"/>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Modbus TCP/IP Protocol</a:t>
            </a:r>
          </a:p>
        </p:txBody>
      </p:sp>
      <p:sp>
        <p:nvSpPr>
          <p:cNvPr id="2057" name="Text Box 35">
            <a:extLst>
              <a:ext uri="{FF2B5EF4-FFF2-40B4-BE49-F238E27FC236}">
                <a16:creationId xmlns:a16="http://schemas.microsoft.com/office/drawing/2014/main" id="{2D56D694-9DB5-822E-80C6-AA75C91E66A8}"/>
              </a:ext>
            </a:extLst>
          </p:cNvPr>
          <p:cNvSpPr txBox="1">
            <a:spLocks noChangeArrowheads="1"/>
          </p:cNvSpPr>
          <p:nvPr/>
        </p:nvSpPr>
        <p:spPr bwMode="auto">
          <a:xfrm>
            <a:off x="1676400" y="6371921"/>
            <a:ext cx="12192000" cy="883318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a:solidFill>
                  <a:srgbClr val="000000"/>
                </a:solidFill>
                <a:latin typeface="Gill Sans MT" panose="020B0502020104020203" pitchFamily="34" charset="0"/>
              </a:rPr>
              <a:t>In the world of automation, Programmable Logic Controllers (PLCs) are ruggedized industrial computers that have been at the forefront of manufacturing processes since the late 60’s. Due to their ability to run mission-critical applications for years and even decades, PLCs are often seen as trusted computers within manufacturing plants. With the rollout of the internet in the 90’s, PLCs were introduced to a mirage of cybersecurity vulnerabilities due to the extremely low security of the Modbus TCP/IP protocol, the de facto protocol that PLCs use to communicate.</a:t>
            </a: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The purpose of this project is to demonstrate just how vulnerable these </a:t>
            </a:r>
            <a:r>
              <a:rPr lang="en-US" altLang="en-US" sz="3200" i="1" dirty="0">
                <a:solidFill>
                  <a:srgbClr val="000000"/>
                </a:solidFill>
                <a:latin typeface="Gill Sans MT" panose="020B0502020104020203" pitchFamily="34" charset="0"/>
              </a:rPr>
              <a:t>mission-critical</a:t>
            </a:r>
            <a:r>
              <a:rPr lang="en-US" altLang="en-US" sz="3200" dirty="0">
                <a:solidFill>
                  <a:srgbClr val="000000"/>
                </a:solidFill>
                <a:latin typeface="Gill Sans MT" panose="020B0502020104020203" pitchFamily="34" charset="0"/>
              </a:rPr>
              <a:t> computers are by implementing a plant irrigation system using PLC software within a network. A command injection attack will be executed against our PLC network to exploit the vulnerabilities of the Modbus protocol.</a:t>
            </a:r>
          </a:p>
        </p:txBody>
      </p:sp>
      <p:sp>
        <p:nvSpPr>
          <p:cNvPr id="2058" name="Text Box 36">
            <a:extLst>
              <a:ext uri="{FF2B5EF4-FFF2-40B4-BE49-F238E27FC236}">
                <a16:creationId xmlns:a16="http://schemas.microsoft.com/office/drawing/2014/main" id="{814EA6BA-E28D-31E9-125E-E10A384053CD}"/>
              </a:ext>
            </a:extLst>
          </p:cNvPr>
          <p:cNvSpPr txBox="1">
            <a:spLocks noChangeArrowheads="1"/>
          </p:cNvSpPr>
          <p:nvPr/>
        </p:nvSpPr>
        <p:spPr bwMode="auto">
          <a:xfrm>
            <a:off x="1676400" y="16530974"/>
            <a:ext cx="12192000" cy="1080295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err="1">
                <a:solidFill>
                  <a:srgbClr val="000000"/>
                </a:solidFill>
                <a:latin typeface="Gill Sans MT" panose="020B0502020104020203" pitchFamily="34" charset="0"/>
              </a:rPr>
              <a:t>OpenPLC</a:t>
            </a:r>
            <a:r>
              <a:rPr lang="en-US" altLang="en-US" sz="3200" dirty="0">
                <a:solidFill>
                  <a:srgbClr val="000000"/>
                </a:solidFill>
                <a:latin typeface="Gill Sans MT" panose="020B0502020104020203" pitchFamily="34" charset="0"/>
              </a:rPr>
              <a:t>, and open-source PLC software that can be used with microcontrollers and Raspberry Pi’s, will be our main platform to emulate a PLC with our Raspberry Pi. This platform will turn our Pi into a fully-fledged PLC that can run Ladder Diagrams / Structured Text programs and communicate using the Modbus TCP/IP protocol.</a:t>
            </a: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The goal of the irrigation system is simple: Water the plants to keep them alive. If the moisture sensor detects the plants are dry, turn on the pump to water the plants. If the program detects the tank is empty, the inlet valve will turn on and rush water into the tank from a water source.</a:t>
            </a: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Our project will have two methodologies:</a:t>
            </a:r>
          </a:p>
          <a:p>
            <a:pPr marL="514350" indent="-514350" algn="just">
              <a:buFont typeface="+mj-lt"/>
              <a:buAutoNum type="arabicPeriod"/>
            </a:pPr>
            <a:r>
              <a:rPr lang="en-US" altLang="en-US" sz="3200" dirty="0">
                <a:solidFill>
                  <a:srgbClr val="000000"/>
                </a:solidFill>
                <a:latin typeface="Gill Sans MT" panose="020B0502020104020203" pitchFamily="34" charset="0"/>
              </a:rPr>
              <a:t>Software Simulation – The irrigation system will be simulated using </a:t>
            </a:r>
            <a:r>
              <a:rPr lang="en-US" altLang="en-US" sz="3200" dirty="0" err="1">
                <a:solidFill>
                  <a:srgbClr val="000000"/>
                </a:solidFill>
                <a:latin typeface="Gill Sans MT" panose="020B0502020104020203" pitchFamily="34" charset="0"/>
              </a:rPr>
              <a:t>SCADABr</a:t>
            </a:r>
            <a:r>
              <a:rPr lang="en-US" altLang="en-US" sz="3200" dirty="0">
                <a:solidFill>
                  <a:srgbClr val="000000"/>
                </a:solidFill>
                <a:latin typeface="Gill Sans MT" panose="020B0502020104020203" pitchFamily="34" charset="0"/>
              </a:rPr>
              <a:t>, an open-source SCADA (supervisory control and data acquisition) webapp.  SCADA is a protocol used by industrial control systems engineers to monitor and control industrial processes in real time, usually from remote locations.</a:t>
            </a:r>
          </a:p>
          <a:p>
            <a:pPr marL="514350" indent="-514350" algn="just">
              <a:buFont typeface="+mj-lt"/>
              <a:buAutoNum type="arabicPeriod"/>
            </a:pPr>
            <a:r>
              <a:rPr lang="en-US" altLang="en-US" sz="3200" dirty="0">
                <a:solidFill>
                  <a:srgbClr val="000000"/>
                </a:solidFill>
                <a:latin typeface="Gill Sans MT" panose="020B0502020104020203" pitchFamily="34" charset="0"/>
              </a:rPr>
              <a:t>Hardware Simulation – The irrigation system will be simulated using real hardware. The hardware simulation will be slightly different compared to the software simulation, but with the same purpose.</a:t>
            </a:r>
          </a:p>
        </p:txBody>
      </p:sp>
      <p:sp>
        <p:nvSpPr>
          <p:cNvPr id="2059" name="Text Box 37">
            <a:extLst>
              <a:ext uri="{FF2B5EF4-FFF2-40B4-BE49-F238E27FC236}">
                <a16:creationId xmlns:a16="http://schemas.microsoft.com/office/drawing/2014/main" id="{7702677A-E4DE-D415-5247-570295DB5FEB}"/>
              </a:ext>
            </a:extLst>
          </p:cNvPr>
          <p:cNvSpPr txBox="1">
            <a:spLocks noChangeArrowheads="1"/>
          </p:cNvSpPr>
          <p:nvPr/>
        </p:nvSpPr>
        <p:spPr bwMode="auto">
          <a:xfrm>
            <a:off x="15849600" y="6371921"/>
            <a:ext cx="12192000" cy="13757612"/>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Raspberry Pi</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Push buttons (4)</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LEDs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4-relay board</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Water float sensors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Water containers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3D printed farm</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12v adapter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Solenoid water valves (2)</a:t>
            </a: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p:txBody>
      </p:sp>
      <p:sp>
        <p:nvSpPr>
          <p:cNvPr id="2060" name="Text Box 38">
            <a:extLst>
              <a:ext uri="{FF2B5EF4-FFF2-40B4-BE49-F238E27FC236}">
                <a16:creationId xmlns:a16="http://schemas.microsoft.com/office/drawing/2014/main" id="{4DF18DAA-B915-3890-2C6E-F692E2535DE2}"/>
              </a:ext>
            </a:extLst>
          </p:cNvPr>
          <p:cNvSpPr txBox="1">
            <a:spLocks noChangeArrowheads="1"/>
          </p:cNvSpPr>
          <p:nvPr/>
        </p:nvSpPr>
        <p:spPr bwMode="auto">
          <a:xfrm>
            <a:off x="29794200" y="26058968"/>
            <a:ext cx="12192000" cy="489364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a:solidFill>
                  <a:srgbClr val="000000"/>
                </a:solidFill>
                <a:latin typeface="Gill Sans MT" panose="020B0502020104020203" pitchFamily="34" charset="0"/>
              </a:rPr>
              <a:t>In conclusion, we exploited Modbus’s vulnerabilities and overloaded the PLC (Raspberry Pi) with malicious commands. While other protocols such as HTTP/1.1 have evolved over time to their newer, more secure iterations (HTTP/3), Modbus has remained stagnant. As a result, industrial control systems, such as Programmable Logic Controllers (PLCs), remain persistent targets for potential attackers to exploit, particularly due to their operation of critical applications capable of causing widespread damage, such as the disruption of entire cities.</a:t>
            </a:r>
          </a:p>
        </p:txBody>
      </p:sp>
      <p:sp>
        <p:nvSpPr>
          <p:cNvPr id="2061" name="Text Box 39">
            <a:extLst>
              <a:ext uri="{FF2B5EF4-FFF2-40B4-BE49-F238E27FC236}">
                <a16:creationId xmlns:a16="http://schemas.microsoft.com/office/drawing/2014/main" id="{FDDEAB99-841B-67E8-98BA-B30E0526AEC9}"/>
              </a:ext>
            </a:extLst>
          </p:cNvPr>
          <p:cNvSpPr txBox="1">
            <a:spLocks noChangeArrowheads="1"/>
          </p:cNvSpPr>
          <p:nvPr/>
        </p:nvSpPr>
        <p:spPr bwMode="auto">
          <a:xfrm>
            <a:off x="29794200" y="6371921"/>
            <a:ext cx="12192000" cy="4708981"/>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2400" dirty="0">
                <a:effectLst/>
              </a:rPr>
              <a:t>“</a:t>
            </a:r>
            <a:r>
              <a:rPr lang="en-US" sz="3200" dirty="0">
                <a:effectLst/>
              </a:rPr>
              <a:t>1.1 </a:t>
            </a:r>
            <a:r>
              <a:rPr lang="en-US" sz="3200" dirty="0" err="1">
                <a:effectLst/>
              </a:rPr>
              <a:t>Openplc</a:t>
            </a:r>
            <a:r>
              <a:rPr lang="en-US" sz="3200" dirty="0">
                <a:effectLst/>
              </a:rPr>
              <a:t> Overview.” </a:t>
            </a:r>
            <a:r>
              <a:rPr lang="en-US" sz="3200" i="1" dirty="0" err="1">
                <a:effectLst/>
              </a:rPr>
              <a:t>Página</a:t>
            </a:r>
            <a:r>
              <a:rPr lang="en-US" sz="3200" i="1" dirty="0">
                <a:effectLst/>
              </a:rPr>
              <a:t> </a:t>
            </a:r>
            <a:r>
              <a:rPr lang="en-US" sz="3200" i="1" dirty="0" err="1">
                <a:effectLst/>
              </a:rPr>
              <a:t>Inicial</a:t>
            </a:r>
            <a:r>
              <a:rPr lang="en-US" sz="3200" dirty="0">
                <a:effectLst/>
              </a:rPr>
              <a:t>, https://openplcproject.com/docs/openplc-overview/. </a:t>
            </a:r>
          </a:p>
          <a:p>
            <a:endParaRPr lang="en-US" sz="3200" dirty="0"/>
          </a:p>
          <a:p>
            <a:r>
              <a:rPr lang="en-US" sz="3200" dirty="0">
                <a:effectLst/>
              </a:rPr>
              <a:t>“</a:t>
            </a:r>
            <a:r>
              <a:rPr lang="en-US" sz="3200" dirty="0" err="1">
                <a:effectLst/>
              </a:rPr>
              <a:t>OpenPLC</a:t>
            </a:r>
            <a:r>
              <a:rPr lang="en-US" sz="3200" dirty="0">
                <a:effectLst/>
              </a:rPr>
              <a:t>.” </a:t>
            </a:r>
            <a:r>
              <a:rPr lang="en-US" sz="3200" i="1" dirty="0">
                <a:effectLst/>
              </a:rPr>
              <a:t>YouTube</a:t>
            </a:r>
            <a:r>
              <a:rPr lang="en-US" sz="3200" dirty="0">
                <a:effectLst/>
              </a:rPr>
              <a:t>, YouTube, https://www.youtube.com/@openplc. </a:t>
            </a:r>
          </a:p>
          <a:p>
            <a:endParaRPr lang="en-US" sz="3200" b="1" dirty="0">
              <a:effectLst/>
            </a:endParaRPr>
          </a:p>
          <a:p>
            <a:r>
              <a:rPr lang="en-US" sz="2800" dirty="0">
                <a:effectLst/>
              </a:rPr>
              <a:t>“Raspberry Pi Plant Watering (&amp; Time Lapse).” </a:t>
            </a:r>
            <a:r>
              <a:rPr lang="en-US" sz="2800" i="1" dirty="0">
                <a:effectLst/>
              </a:rPr>
              <a:t>YouTube</a:t>
            </a:r>
            <a:r>
              <a:rPr lang="en-US" sz="2800" dirty="0">
                <a:effectLst/>
              </a:rPr>
              <a:t>, YouTube, 18 July 2021, https://www.youtube.com/watch?v=_NTW0npN4N0&amp;ab_channel=ExplainingComputers. </a:t>
            </a:r>
          </a:p>
          <a:p>
            <a:endParaRPr lang="en-US" sz="3200" b="1" dirty="0">
              <a:effectLst/>
            </a:endParaRPr>
          </a:p>
        </p:txBody>
      </p:sp>
      <p:sp>
        <p:nvSpPr>
          <p:cNvPr id="2062" name="Text Box 40">
            <a:extLst>
              <a:ext uri="{FF2B5EF4-FFF2-40B4-BE49-F238E27FC236}">
                <a16:creationId xmlns:a16="http://schemas.microsoft.com/office/drawing/2014/main" id="{180E4EB3-7977-3A5A-95D6-607A52EEC267}"/>
              </a:ext>
            </a:extLst>
          </p:cNvPr>
          <p:cNvSpPr txBox="1">
            <a:spLocks noChangeArrowheads="1"/>
          </p:cNvSpPr>
          <p:nvPr/>
        </p:nvSpPr>
        <p:spPr bwMode="auto">
          <a:xfrm>
            <a:off x="29794200" y="12924652"/>
            <a:ext cx="12192000" cy="7355860"/>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a:solidFill>
                  <a:srgbClr val="000000"/>
                </a:solidFill>
                <a:latin typeface="Gill Sans MT" panose="020B0502020104020203" pitchFamily="34" charset="0"/>
              </a:rPr>
              <a:t>Why Modbus is vulnerable</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Lack of Confidentiality: All Modbus messages are transmitted in clear text across the transmission media.</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Lack of Integrity: There is no integrity check built into </a:t>
            </a:r>
            <a:r>
              <a:rPr lang="en-US" altLang="en-US" sz="3200" dirty="0" err="1">
                <a:solidFill>
                  <a:srgbClr val="000000"/>
                </a:solidFill>
                <a:latin typeface="Gill Sans MT" panose="020B0502020104020203" pitchFamily="34" charset="0"/>
              </a:rPr>
              <a:t>modbus</a:t>
            </a:r>
            <a:r>
              <a:rPr lang="en-US" altLang="en-US" sz="3200" dirty="0">
                <a:solidFill>
                  <a:srgbClr val="000000"/>
                </a:solidFill>
                <a:latin typeface="Gill Sans MT" panose="020B0502020104020203" pitchFamily="34" charset="0"/>
              </a:rPr>
              <a:t> application protocol. Depends on lower layer protocols to preserve integrity. </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Lack of Authentication: There is no authentication at any level of the </a:t>
            </a:r>
            <a:r>
              <a:rPr lang="en-US" altLang="en-US" sz="3200" dirty="0" err="1">
                <a:solidFill>
                  <a:srgbClr val="000000"/>
                </a:solidFill>
                <a:latin typeface="Gill Sans MT" panose="020B0502020104020203" pitchFamily="34" charset="0"/>
              </a:rPr>
              <a:t>modbus</a:t>
            </a:r>
            <a:r>
              <a:rPr lang="en-US" altLang="en-US" sz="3200" dirty="0">
                <a:solidFill>
                  <a:srgbClr val="000000"/>
                </a:solidFill>
                <a:latin typeface="Gill Sans MT" panose="020B0502020104020203" pitchFamily="34" charset="0"/>
              </a:rPr>
              <a:t> protocol. </a:t>
            </a:r>
          </a:p>
          <a:p>
            <a:pPr marL="457200" indent="-457200" algn="just">
              <a:buFont typeface="Arial" panose="020B0604020202020204" pitchFamily="34" charset="0"/>
              <a:buChar char="•"/>
            </a:pPr>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Because of these vulnerabilities, we crafted a malicious Modbus packet to be sent hundreds of times per second to flood the PLC with commands, hence the name </a:t>
            </a:r>
            <a:r>
              <a:rPr lang="en-US" altLang="en-US" sz="3200" i="1" dirty="0">
                <a:solidFill>
                  <a:srgbClr val="000000"/>
                </a:solidFill>
                <a:latin typeface="Gill Sans MT" panose="020B0502020104020203" pitchFamily="34" charset="0"/>
              </a:rPr>
              <a:t>Command Injection Attack. </a:t>
            </a:r>
            <a:r>
              <a:rPr lang="en-US" altLang="en-US" sz="3200" dirty="0">
                <a:solidFill>
                  <a:srgbClr val="000000"/>
                </a:solidFill>
                <a:latin typeface="Gill Sans MT" panose="020B0502020104020203" pitchFamily="34" charset="0"/>
              </a:rPr>
              <a:t>Our attack will focus on turning on the outlet valve indefinitely, causing the plants to be inundated if it were to happen in real life.</a:t>
            </a:r>
          </a:p>
        </p:txBody>
      </p:sp>
      <p:sp>
        <p:nvSpPr>
          <p:cNvPr id="2064" name="Text Box 27">
            <a:extLst>
              <a:ext uri="{FF2B5EF4-FFF2-40B4-BE49-F238E27FC236}">
                <a16:creationId xmlns:a16="http://schemas.microsoft.com/office/drawing/2014/main" id="{247DAD80-190C-A72B-972E-2AAFD3176C75}"/>
              </a:ext>
            </a:extLst>
          </p:cNvPr>
          <p:cNvSpPr txBox="1">
            <a:spLocks noChangeArrowheads="1"/>
          </p:cNvSpPr>
          <p:nvPr/>
        </p:nvSpPr>
        <p:spPr bwMode="auto">
          <a:xfrm>
            <a:off x="3886200" y="1905000"/>
            <a:ext cx="37033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0000" b="1" dirty="0">
                <a:solidFill>
                  <a:schemeClr val="bg1"/>
                </a:solidFill>
                <a:latin typeface="Gill Sans MT" panose="020B0502020104020203" pitchFamily="34" charset="0"/>
              </a:rPr>
              <a:t>Implementation and Hacking of a Plant Irrigation System</a:t>
            </a:r>
          </a:p>
        </p:txBody>
      </p:sp>
      <p:sp>
        <p:nvSpPr>
          <p:cNvPr id="2065" name="Text Box 42">
            <a:extLst>
              <a:ext uri="{FF2B5EF4-FFF2-40B4-BE49-F238E27FC236}">
                <a16:creationId xmlns:a16="http://schemas.microsoft.com/office/drawing/2014/main" id="{575DE67A-B797-066F-6532-44D9398F9322}"/>
              </a:ext>
            </a:extLst>
          </p:cNvPr>
          <p:cNvSpPr txBox="1">
            <a:spLocks noChangeArrowheads="1"/>
          </p:cNvSpPr>
          <p:nvPr/>
        </p:nvSpPr>
        <p:spPr bwMode="auto">
          <a:xfrm>
            <a:off x="8915400" y="3886200"/>
            <a:ext cx="2560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3800" dirty="0">
                <a:solidFill>
                  <a:schemeClr val="bg1"/>
                </a:solidFill>
                <a:latin typeface="Gill Sans MT" panose="020B0502020104020203" pitchFamily="34" charset="0"/>
                <a:cs typeface="Helvetica" panose="020B0604020202020204" pitchFamily="34" charset="0"/>
              </a:rPr>
              <a:t>Charlie Hernandez and Zachary Drake • Dr. Scott </a:t>
            </a:r>
            <a:r>
              <a:rPr lang="en-US" altLang="en-US" sz="3800" dirty="0" err="1">
                <a:solidFill>
                  <a:schemeClr val="bg1"/>
                </a:solidFill>
                <a:latin typeface="Gill Sans MT" panose="020B0502020104020203" pitchFamily="34" charset="0"/>
                <a:cs typeface="Helvetica" panose="020B0604020202020204" pitchFamily="34" charset="0"/>
              </a:rPr>
              <a:t>Feister</a:t>
            </a:r>
            <a:r>
              <a:rPr lang="en-US" altLang="en-US" sz="3800" dirty="0">
                <a:solidFill>
                  <a:schemeClr val="bg1"/>
                </a:solidFill>
                <a:latin typeface="Gill Sans MT" panose="020B0502020104020203" pitchFamily="34" charset="0"/>
                <a:cs typeface="Helvetica" panose="020B0604020202020204" pitchFamily="34" charset="0"/>
              </a:rPr>
              <a:t> and Dr. Reza </a:t>
            </a:r>
            <a:r>
              <a:rPr lang="en-US" altLang="en-US" sz="3800" dirty="0" err="1">
                <a:solidFill>
                  <a:schemeClr val="bg1"/>
                </a:solidFill>
                <a:latin typeface="Gill Sans MT" panose="020B0502020104020203" pitchFamily="34" charset="0"/>
                <a:cs typeface="Helvetica" panose="020B0604020202020204" pitchFamily="34" charset="0"/>
              </a:rPr>
              <a:t>Abdolee</a:t>
            </a:r>
            <a:r>
              <a:rPr lang="en-US" altLang="en-US" sz="3800" dirty="0">
                <a:solidFill>
                  <a:schemeClr val="bg1"/>
                </a:solidFill>
                <a:latin typeface="Gill Sans MT" panose="020B0502020104020203" pitchFamily="34" charset="0"/>
                <a:cs typeface="Helvetica" panose="020B0604020202020204" pitchFamily="34" charset="0"/>
              </a:rPr>
              <a:t> • Comp 499/491</a:t>
            </a:r>
          </a:p>
        </p:txBody>
      </p:sp>
      <p:pic>
        <p:nvPicPr>
          <p:cNvPr id="3" name="Picture 2">
            <a:extLst>
              <a:ext uri="{FF2B5EF4-FFF2-40B4-BE49-F238E27FC236}">
                <a16:creationId xmlns:a16="http://schemas.microsoft.com/office/drawing/2014/main" id="{4616809E-74B8-2E09-C4E6-CA0881641F2F}"/>
              </a:ext>
            </a:extLst>
          </p:cNvPr>
          <p:cNvPicPr>
            <a:picLocks noChangeAspect="1"/>
          </p:cNvPicPr>
          <p:nvPr/>
        </p:nvPicPr>
        <p:blipFill>
          <a:blip r:embed="rId4"/>
          <a:stretch>
            <a:fillRect/>
          </a:stretch>
        </p:blipFill>
        <p:spPr>
          <a:xfrm>
            <a:off x="5334000" y="10583222"/>
            <a:ext cx="4272368" cy="1655630"/>
          </a:xfrm>
          <a:prstGeom prst="rect">
            <a:avLst/>
          </a:prstGeom>
        </p:spPr>
      </p:pic>
      <p:pic>
        <p:nvPicPr>
          <p:cNvPr id="5" name="Picture 4">
            <a:extLst>
              <a:ext uri="{FF2B5EF4-FFF2-40B4-BE49-F238E27FC236}">
                <a16:creationId xmlns:a16="http://schemas.microsoft.com/office/drawing/2014/main" id="{1923AD93-5202-296B-602E-0F9DED7E58D8}"/>
              </a:ext>
            </a:extLst>
          </p:cNvPr>
          <p:cNvPicPr>
            <a:picLocks noChangeAspect="1"/>
          </p:cNvPicPr>
          <p:nvPr/>
        </p:nvPicPr>
        <p:blipFill>
          <a:blip r:embed="rId5"/>
          <a:stretch>
            <a:fillRect/>
          </a:stretch>
        </p:blipFill>
        <p:spPr>
          <a:xfrm>
            <a:off x="2591570" y="27333931"/>
            <a:ext cx="5484860" cy="4470161"/>
          </a:xfrm>
          <a:prstGeom prst="rect">
            <a:avLst/>
          </a:prstGeom>
        </p:spPr>
      </p:pic>
      <p:pic>
        <p:nvPicPr>
          <p:cNvPr id="7" name="Picture 6">
            <a:extLst>
              <a:ext uri="{FF2B5EF4-FFF2-40B4-BE49-F238E27FC236}">
                <a16:creationId xmlns:a16="http://schemas.microsoft.com/office/drawing/2014/main" id="{E268B2A1-0E9F-75AF-497C-68AEC18DEC3E}"/>
              </a:ext>
            </a:extLst>
          </p:cNvPr>
          <p:cNvPicPr>
            <a:picLocks noChangeAspect="1"/>
          </p:cNvPicPr>
          <p:nvPr/>
        </p:nvPicPr>
        <p:blipFill>
          <a:blip r:embed="rId6"/>
          <a:stretch>
            <a:fillRect/>
          </a:stretch>
        </p:blipFill>
        <p:spPr>
          <a:xfrm>
            <a:off x="9395807" y="27949535"/>
            <a:ext cx="3153215" cy="3238952"/>
          </a:xfrm>
          <a:prstGeom prst="rect">
            <a:avLst/>
          </a:prstGeom>
        </p:spPr>
      </p:pic>
      <p:pic>
        <p:nvPicPr>
          <p:cNvPr id="9" name="Picture 8">
            <a:extLst>
              <a:ext uri="{FF2B5EF4-FFF2-40B4-BE49-F238E27FC236}">
                <a16:creationId xmlns:a16="http://schemas.microsoft.com/office/drawing/2014/main" id="{DB3884A3-DA82-03B4-C552-4D322C3EF6C1}"/>
              </a:ext>
            </a:extLst>
          </p:cNvPr>
          <p:cNvPicPr>
            <a:picLocks noChangeAspect="1"/>
          </p:cNvPicPr>
          <p:nvPr/>
        </p:nvPicPr>
        <p:blipFill>
          <a:blip r:embed="rId7"/>
          <a:stretch>
            <a:fillRect/>
          </a:stretch>
        </p:blipFill>
        <p:spPr>
          <a:xfrm>
            <a:off x="21945600" y="7605506"/>
            <a:ext cx="2391935" cy="2427849"/>
          </a:xfrm>
          <a:prstGeom prst="rect">
            <a:avLst/>
          </a:prstGeom>
        </p:spPr>
      </p:pic>
      <p:pic>
        <p:nvPicPr>
          <p:cNvPr id="11" name="Picture 10">
            <a:extLst>
              <a:ext uri="{FF2B5EF4-FFF2-40B4-BE49-F238E27FC236}">
                <a16:creationId xmlns:a16="http://schemas.microsoft.com/office/drawing/2014/main" id="{7B70BDB0-5FD2-A387-C76B-DDBB0F991098}"/>
              </a:ext>
            </a:extLst>
          </p:cNvPr>
          <p:cNvPicPr>
            <a:picLocks noChangeAspect="1"/>
          </p:cNvPicPr>
          <p:nvPr/>
        </p:nvPicPr>
        <p:blipFill>
          <a:blip r:embed="rId8"/>
          <a:stretch>
            <a:fillRect/>
          </a:stretch>
        </p:blipFill>
        <p:spPr>
          <a:xfrm>
            <a:off x="25215624" y="6729812"/>
            <a:ext cx="1657581" cy="3934374"/>
          </a:xfrm>
          <a:prstGeom prst="rect">
            <a:avLst/>
          </a:prstGeom>
        </p:spPr>
      </p:pic>
      <p:pic>
        <p:nvPicPr>
          <p:cNvPr id="13" name="Picture 12">
            <a:extLst>
              <a:ext uri="{FF2B5EF4-FFF2-40B4-BE49-F238E27FC236}">
                <a16:creationId xmlns:a16="http://schemas.microsoft.com/office/drawing/2014/main" id="{02179555-C861-7948-561A-B48693B7935D}"/>
              </a:ext>
            </a:extLst>
          </p:cNvPr>
          <p:cNvPicPr>
            <a:picLocks noChangeAspect="1"/>
          </p:cNvPicPr>
          <p:nvPr/>
        </p:nvPicPr>
        <p:blipFill>
          <a:blip r:embed="rId9"/>
          <a:stretch>
            <a:fillRect/>
          </a:stretch>
        </p:blipFill>
        <p:spPr>
          <a:xfrm>
            <a:off x="16524391" y="11251066"/>
            <a:ext cx="10385217" cy="8181729"/>
          </a:xfrm>
          <a:prstGeom prst="rect">
            <a:avLst/>
          </a:prstGeom>
        </p:spPr>
      </p:pic>
      <p:pic>
        <p:nvPicPr>
          <p:cNvPr id="1028" name="Picture 4">
            <a:extLst>
              <a:ext uri="{FF2B5EF4-FFF2-40B4-BE49-F238E27FC236}">
                <a16:creationId xmlns:a16="http://schemas.microsoft.com/office/drawing/2014/main" id="{59411DD7-6F11-B24F-B44F-E56A8EFAA9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37200" y="20655274"/>
            <a:ext cx="10385217" cy="437361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1">
            <a:extLst>
              <a:ext uri="{FF2B5EF4-FFF2-40B4-BE49-F238E27FC236}">
                <a16:creationId xmlns:a16="http://schemas.microsoft.com/office/drawing/2014/main" id="{BA68AB9B-9008-D968-7F8C-CA0D5F164445}"/>
              </a:ext>
            </a:extLst>
          </p:cNvPr>
          <p:cNvSpPr txBox="1">
            <a:spLocks noChangeArrowheads="1"/>
          </p:cNvSpPr>
          <p:nvPr/>
        </p:nvSpPr>
        <p:spPr bwMode="auto">
          <a:xfrm>
            <a:off x="15849600" y="20464495"/>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Ladder Diagrams</a:t>
            </a:r>
          </a:p>
        </p:txBody>
      </p:sp>
      <p:sp>
        <p:nvSpPr>
          <p:cNvPr id="17" name="Text Box 38">
            <a:extLst>
              <a:ext uri="{FF2B5EF4-FFF2-40B4-BE49-F238E27FC236}">
                <a16:creationId xmlns:a16="http://schemas.microsoft.com/office/drawing/2014/main" id="{D5244CAA-19BC-F9B4-C76F-9EB820EC29AA}"/>
              </a:ext>
            </a:extLst>
          </p:cNvPr>
          <p:cNvSpPr txBox="1">
            <a:spLocks noChangeArrowheads="1"/>
          </p:cNvSpPr>
          <p:nvPr/>
        </p:nvSpPr>
        <p:spPr bwMode="auto">
          <a:xfrm>
            <a:off x="15849600" y="21161233"/>
            <a:ext cx="12192000" cy="10310515"/>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p:txBody>
      </p:sp>
      <p:pic>
        <p:nvPicPr>
          <p:cNvPr id="29" name="Picture 28">
            <a:extLst>
              <a:ext uri="{FF2B5EF4-FFF2-40B4-BE49-F238E27FC236}">
                <a16:creationId xmlns:a16="http://schemas.microsoft.com/office/drawing/2014/main" id="{2428EF2E-C647-EE6E-A4E8-1E5767DE7353}"/>
              </a:ext>
            </a:extLst>
          </p:cNvPr>
          <p:cNvPicPr>
            <a:picLocks noChangeAspect="1"/>
          </p:cNvPicPr>
          <p:nvPr/>
        </p:nvPicPr>
        <p:blipFill>
          <a:blip r:embed="rId11"/>
          <a:stretch>
            <a:fillRect/>
          </a:stretch>
        </p:blipFill>
        <p:spPr>
          <a:xfrm>
            <a:off x="16218800" y="21501133"/>
            <a:ext cx="11594199" cy="4952862"/>
          </a:xfrm>
          <a:prstGeom prst="rect">
            <a:avLst/>
          </a:prstGeom>
        </p:spPr>
      </p:pic>
      <p:pic>
        <p:nvPicPr>
          <p:cNvPr id="36" name="Picture 35">
            <a:extLst>
              <a:ext uri="{FF2B5EF4-FFF2-40B4-BE49-F238E27FC236}">
                <a16:creationId xmlns:a16="http://schemas.microsoft.com/office/drawing/2014/main" id="{9BA862CA-D295-11F9-95BD-B387C11B535A}"/>
              </a:ext>
            </a:extLst>
          </p:cNvPr>
          <p:cNvPicPr>
            <a:picLocks noChangeAspect="1"/>
          </p:cNvPicPr>
          <p:nvPr/>
        </p:nvPicPr>
        <p:blipFill>
          <a:blip r:embed="rId12"/>
          <a:stretch>
            <a:fillRect/>
          </a:stretch>
        </p:blipFill>
        <p:spPr>
          <a:xfrm>
            <a:off x="16218800" y="26788958"/>
            <a:ext cx="11525238" cy="384621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721</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vt:lpstr>
      <vt:lpstr>Blank Presentation</vt:lpstr>
      <vt:lpstr>PowerPoint Presentation</vt:lpstr>
    </vt:vector>
  </TitlesOfParts>
  <Manager/>
  <Company>CSU Channel Islands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Thomas Emens</dc:creator>
  <cp:keywords/>
  <dc:description/>
  <cp:lastModifiedBy>Charlie Hernandez</cp:lastModifiedBy>
  <cp:revision>38</cp:revision>
  <dcterms:created xsi:type="dcterms:W3CDTF">2005-11-07T23:30:42Z</dcterms:created>
  <dcterms:modified xsi:type="dcterms:W3CDTF">2023-04-28T09:31:46Z</dcterms:modified>
  <cp:category/>
</cp:coreProperties>
</file>