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3">
  <p:sldMasterIdLst>
    <p:sldMasterId id="2147483648" r:id="rId1"/>
  </p:sldMasterIdLst>
  <p:notesMasterIdLst>
    <p:notesMasterId r:id="rId12"/>
  </p:notesMasterIdLst>
  <p:sldIdLst>
    <p:sldId id="286" r:id="rId2"/>
    <p:sldId id="296" r:id="rId3"/>
    <p:sldId id="288" r:id="rId4"/>
    <p:sldId id="297" r:id="rId5"/>
    <p:sldId id="298" r:id="rId6"/>
    <p:sldId id="289" r:id="rId7"/>
    <p:sldId id="290" r:id="rId8"/>
    <p:sldId id="291" r:id="rId9"/>
    <p:sldId id="294" r:id="rId10"/>
    <p:sldId id="29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Pardi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8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12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35E85-B683-401C-ABE5-84D0F6F01B5D}" type="datetimeFigureOut">
              <a:rPr lang="en-MS" smtClean="0"/>
              <a:t>25/04/2023</a:t>
            </a:fld>
            <a:endParaRPr lang="en-M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8C17E-7547-4351-B9AC-D71E80BCD4C9}" type="slidenum">
              <a:rPr lang="en-MS" smtClean="0"/>
              <a:t>‹#›</a:t>
            </a:fld>
            <a:endParaRPr lang="en-MS"/>
          </a:p>
        </p:txBody>
      </p:sp>
    </p:spTree>
    <p:extLst>
      <p:ext uri="{BB962C8B-B14F-4D97-AF65-F5344CB8AC3E}">
        <p14:creationId xmlns:p14="http://schemas.microsoft.com/office/powerpoint/2010/main" val="3536496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sample-data/HollywoodsMostProfitableStories.csv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charliejgy4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ublic.tableau.com/app/sample-data/HollywoodsMostProfitableStories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7C33A-0C08-469D-1DEA-FA6313FFE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6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Name: Charlie Joseph</a:t>
            </a:r>
            <a:endParaRPr lang="en-MS" sz="3600" kern="100" dirty="0">
              <a:solidFill>
                <a:schemeClr val="accent6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6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MS" sz="3600" kern="100" dirty="0">
              <a:solidFill>
                <a:schemeClr val="accent6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600" b="1" u="sng" kern="100" dirty="0">
                <a:solidFill>
                  <a:schemeClr val="accent4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Hollywood’s Most Profitable Stories </a:t>
            </a:r>
            <a:r>
              <a:rPr lang="en-US" sz="36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MS" sz="3600" kern="100" dirty="0">
              <a:solidFill>
                <a:schemeClr val="accent6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MS" dirty="0"/>
          </a:p>
        </p:txBody>
      </p:sp>
    </p:spTree>
    <p:extLst>
      <p:ext uri="{BB962C8B-B14F-4D97-AF65-F5344CB8AC3E}">
        <p14:creationId xmlns:p14="http://schemas.microsoft.com/office/powerpoint/2010/main" val="1441819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C5C6-6094-94FE-52BF-50E5D0AF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733" y="0"/>
            <a:ext cx="10854267" cy="685800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2060"/>
                </a:solidFill>
                <a:hlinkClick r:id="rId2"/>
              </a:rPr>
              <a:t>charliejgy4@gmail.com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GitHub https://github.com/charliejgy4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The End!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I  will take any questions now please!!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Thank you.</a:t>
            </a:r>
            <a:endParaRPr lang="en-M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014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6000-48B2-3690-113D-45B042D7C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 fontScale="9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</a:pPr>
            <a:r>
              <a:rPr lang="en-US" sz="22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 was loaded/imported into R using the codes line </a:t>
            </a:r>
            <a:br>
              <a:rPr lang="en-US" sz="22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200" b="1" kern="100" dirty="0">
                <a:solidFill>
                  <a:schemeClr val="accent4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df&lt;- read.csv(“</a:t>
            </a:r>
            <a:r>
              <a:rPr lang="en-US" sz="2200" b="1" u="sng" kern="100" dirty="0">
                <a:solidFill>
                  <a:schemeClr val="accent4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https://public.tableau.com/app/sample-data/HollywoodsMostProfitableStories.csv</a:t>
            </a:r>
            <a:r>
              <a:rPr lang="en-US" sz="2200" b="1" kern="100" dirty="0">
                <a:solidFill>
                  <a:schemeClr val="accent4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 </a:t>
            </a:r>
            <a:r>
              <a:rPr lang="en-US" sz="22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seen in the screenshot below</a:t>
            </a:r>
            <a:r>
              <a:rPr lang="en-US" sz="36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MS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M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C5274F-929F-8883-F4A9-D6B7138AD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14600" y="1201576"/>
            <a:ext cx="9677400" cy="563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58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32C71-9AE3-7C53-24AD-F493E10FD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28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 was looked at by using the following codes:</a:t>
            </a:r>
            <a:r>
              <a:rPr lang="en-US" sz="2800" b="1" kern="1200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View(df) as seen in the screenshot below.</a:t>
            </a:r>
            <a:br>
              <a:rPr lang="en-MS" sz="28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M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DCA9BA-06CE-31C6-2C6B-84683067D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1202267"/>
            <a:ext cx="9658349" cy="565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8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B648D30-517B-233A-3B8C-34295E7C7A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209527"/>
            <a:ext cx="12192000" cy="6617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MS" sz="2000" b="1" i="0" u="none" strike="noStrike" cap="none" normalizeH="0" baseline="0" dirty="0">
                <a:ln>
                  <a:noFill/>
                </a:ln>
                <a:solidFill>
                  <a:srgbClr val="04861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Cleaning Data </a:t>
            </a:r>
            <a:endParaRPr kumimoji="0" lang="en-US" altLang="en-MS" sz="2000" b="1" i="0" u="none" strike="noStrike" cap="none" normalizeH="0" baseline="0" dirty="0">
              <a:ln>
                <a:noFill/>
              </a:ln>
              <a:solidFill>
                <a:srgbClr val="048613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MS" sz="2000" b="1" i="0" u="none" strike="noStrike" cap="none" normalizeH="0" baseline="0" dirty="0">
                <a:ln>
                  <a:noFill/>
                </a:ln>
                <a:solidFill>
                  <a:srgbClr val="04861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 following codes was used to Check for missing values: ​</a:t>
            </a:r>
            <a:r>
              <a:rPr kumimoji="0" lang="en-US" altLang="en-MS" sz="2000" b="1" i="0" u="none" strike="noStrike" cap="none" normalizeH="0" baseline="0" dirty="0" err="1">
                <a:ln>
                  <a:noFill/>
                </a:ln>
                <a:solidFill>
                  <a:srgbClr val="04861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colSums</a:t>
            </a:r>
            <a:r>
              <a:rPr kumimoji="0" lang="en-US" altLang="en-MS" sz="2000" b="1" i="0" u="none" strike="noStrike" cap="none" normalizeH="0" baseline="0" dirty="0">
                <a:ln>
                  <a:noFill/>
                </a:ln>
                <a:solidFill>
                  <a:srgbClr val="04861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(is.na(df) a</a:t>
            </a:r>
            <a:r>
              <a:rPr kumimoji="0" lang="en-US" altLang="en-MS" sz="2000" b="1" i="0" u="none" strike="noStrike" cap="none" normalizeH="0" baseline="0" dirty="0" bmk="">
                <a:ln>
                  <a:noFill/>
                </a:ln>
                <a:solidFill>
                  <a:srgbClr val="04861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 seen in screenshot below.</a:t>
            </a:r>
            <a:r>
              <a:rPr kumimoji="0" lang="en-US" altLang="en-MS" sz="2000" b="1" i="0" u="none" strike="noStrike" cap="none" normalizeH="0" baseline="0" dirty="0">
                <a:ln>
                  <a:noFill/>
                </a:ln>
                <a:solidFill>
                  <a:srgbClr val="048613"/>
                </a:solidFill>
                <a:effectLst/>
              </a:rPr>
              <a:t> </a:t>
            </a:r>
            <a:endParaRPr kumimoji="0" lang="en-US" altLang="en-MS" sz="2000" b="1" i="0" u="none" strike="noStrike" cap="none" normalizeH="0" baseline="0" dirty="0">
              <a:ln>
                <a:noFill/>
              </a:ln>
              <a:solidFill>
                <a:srgbClr val="048613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6A1AB0-F385-EAEC-F914-C37130861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5550" y="880353"/>
            <a:ext cx="9696450" cy="588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0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9BB00-8FAE-929E-CF7B-2721AB389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050"/>
            <a:ext cx="12192000" cy="1028700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b="1" kern="100" dirty="0">
                <a:solidFill>
                  <a:srgbClr val="04861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US" sz="3600" b="1" kern="100" dirty="0">
                <a:solidFill>
                  <a:srgbClr val="04861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kern="100" dirty="0">
                <a:solidFill>
                  <a:srgbClr val="04861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Export data</a:t>
            </a:r>
            <a:br>
              <a:rPr lang="en-US" sz="3600" b="1" kern="100" dirty="0">
                <a:solidFill>
                  <a:srgbClr val="04861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200" b="1" kern="100" dirty="0">
                <a:solidFill>
                  <a:srgbClr val="04861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following codes was used </a:t>
            </a:r>
            <a:r>
              <a:rPr lang="en-US" sz="2200" b="1" kern="100" dirty="0">
                <a:solidFill>
                  <a:srgbClr val="04861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Export clean data:</a:t>
            </a:r>
            <a:r>
              <a:rPr lang="en-US" sz="2200" b="1" kern="100" dirty="0">
                <a:solidFill>
                  <a:srgbClr val="04861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kern="100" dirty="0">
                <a:solidFill>
                  <a:srgbClr val="04861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write.csv(df1, “clean_df.csv")</a:t>
            </a:r>
            <a:br>
              <a:rPr lang="en-M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M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1B6A2C-7B10-8CF1-0055-7006BEA41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5101" y="1066800"/>
            <a:ext cx="9334500" cy="587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2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BAD0-11E7-00E5-2E6E-C75D13828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89254"/>
            <a:ext cx="12192000" cy="1752599"/>
          </a:xfrm>
        </p:spPr>
        <p:txBody>
          <a:bodyPr>
            <a:normAutofit fontScale="9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</a:pPr>
            <a:r>
              <a:rPr lang="en-US" sz="40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following codes was used </a:t>
            </a:r>
            <a:r>
              <a:rPr lang="en-US" sz="40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Export clean data:</a:t>
            </a:r>
            <a:br>
              <a:rPr lang="en-MS" sz="3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write.csv(df1, “clean_df.csv")</a:t>
            </a:r>
            <a:br>
              <a:rPr lang="en-M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M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EA7709-3DF0-CB57-E2D7-5FABD2AB4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1202621"/>
            <a:ext cx="9524999" cy="56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65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2A83-532C-9B68-1190-1762700E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0339"/>
            <a:ext cx="12191999" cy="773112"/>
          </a:xfrm>
        </p:spPr>
        <p:txBody>
          <a:bodyPr>
            <a:normAutofit fontScale="9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</a:pPr>
            <a:r>
              <a:rPr lang="en-US" sz="4000" kern="100" dirty="0">
                <a:solidFill>
                  <a:srgbClr val="04861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clean_df.csv file into power B1</a:t>
            </a:r>
            <a:br>
              <a:rPr lang="en-MS" sz="3600" kern="100" dirty="0">
                <a:solidFill>
                  <a:schemeClr val="accent4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M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735118-43C2-5839-11FE-A37FD90A3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097" y="546895"/>
            <a:ext cx="9660902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5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6C8C7-3C37-E8D1-2C10-4E8807EC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50" y="1"/>
            <a:ext cx="10572750" cy="6858000"/>
          </a:xfrm>
        </p:spPr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buNone/>
            </a:pPr>
            <a:r>
              <a:rPr lang="en-US" sz="3200" b="1" kern="12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Power BI Dashboard that displays the following information listed below:</a:t>
            </a:r>
            <a:endParaRPr lang="en-MS" sz="4000" b="1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buFont typeface="+mj-lt"/>
              <a:buAutoNum type="arabicPeriod"/>
            </a:pPr>
            <a:r>
              <a:rPr lang="en-US" sz="4000" kern="100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average Rotten Tomatoes ratings of each genre</a:t>
            </a:r>
            <a:endParaRPr lang="en-MS" sz="4000" kern="100" dirty="0">
              <a:solidFill>
                <a:schemeClr val="accent5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buFont typeface="+mj-lt"/>
              <a:buAutoNum type="arabicPeriod"/>
            </a:pPr>
            <a:r>
              <a:rPr lang="en-US" sz="4000" kern="100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number of movies produced per year </a:t>
            </a:r>
            <a:endParaRPr lang="en-MS" sz="4000" kern="100" dirty="0">
              <a:solidFill>
                <a:schemeClr val="accent5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buFont typeface="+mj-lt"/>
              <a:buAutoNum type="arabicPeriod"/>
            </a:pPr>
            <a:r>
              <a:rPr lang="en-US" sz="4000" kern="100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audience scores for each film  </a:t>
            </a:r>
            <a:endParaRPr lang="en-MS" sz="4000" kern="100" dirty="0">
              <a:solidFill>
                <a:schemeClr val="accent5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buFont typeface="+mj-lt"/>
              <a:buAutoNum type="arabicPeriod"/>
            </a:pPr>
            <a:r>
              <a:rPr lang="en-US" sz="4000" kern="100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profitability per studio </a:t>
            </a:r>
            <a:endParaRPr lang="en-MS" sz="4000" kern="100" dirty="0">
              <a:solidFill>
                <a:schemeClr val="accent5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4000" kern="100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worldwide gross per genre </a:t>
            </a:r>
            <a:endParaRPr lang="en-MS" sz="4000" kern="100" dirty="0">
              <a:solidFill>
                <a:schemeClr val="accent5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MS" dirty="0"/>
          </a:p>
        </p:txBody>
      </p:sp>
    </p:spTree>
    <p:extLst>
      <p:ext uri="{BB962C8B-B14F-4D97-AF65-F5344CB8AC3E}">
        <p14:creationId xmlns:p14="http://schemas.microsoft.com/office/powerpoint/2010/main" val="186906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5D67B-B2EA-0065-C08F-EAD1010A3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34980B-7018-E4F5-7A7F-902EF1626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89740" y="-135466"/>
            <a:ext cx="12440772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91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4824</TotalTime>
  <Words>240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Parallax</vt:lpstr>
      <vt:lpstr>PowerPoint Presentation</vt:lpstr>
      <vt:lpstr>The data was loaded/imported into R using the codes line  df&lt;- read.csv(“https://public.tableau.com/app/sample-data/HollywoodsMostProfitableStories.csv") as seen in the screenshot below. </vt:lpstr>
      <vt:lpstr>The data was looked at by using the following codes: View(df) as seen in the screenshot below. </vt:lpstr>
      <vt:lpstr>Cleaning Data  Th following codes was used to Check for missing values: ​colSums(is.na(df) as seen in screenshot below. </vt:lpstr>
      <vt:lpstr>  Export data The following codes was used Export clean data: write.csv(df1, “clean_df.csv") </vt:lpstr>
      <vt:lpstr>The following codes was used Export clean data: write.csv(df1, “clean_df.csv") </vt:lpstr>
      <vt:lpstr>IMPORT clean_df.csv file into power B1 </vt:lpstr>
      <vt:lpstr>PowerPoint Presentation</vt:lpstr>
      <vt:lpstr>PowerPoint Presentation</vt:lpstr>
      <vt:lpstr>charliejgy4@gmail.com  GitHub https://github.com/charliejgy4  The End!  I  will take any questions now please!! 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Graduation presentation</dc:title>
  <dc:creator>beverly west-joseph</dc:creator>
  <cp:lastModifiedBy>beverly west-joseph</cp:lastModifiedBy>
  <cp:revision>49</cp:revision>
  <dcterms:created xsi:type="dcterms:W3CDTF">2023-04-03T10:52:20Z</dcterms:created>
  <dcterms:modified xsi:type="dcterms:W3CDTF">2023-04-26T07:42:40Z</dcterms:modified>
</cp:coreProperties>
</file>