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1"/>
    <p:restoredTop sz="94740"/>
  </p:normalViewPr>
  <p:slideViewPr>
    <p:cSldViewPr snapToGrid="0">
      <p:cViewPr>
        <p:scale>
          <a:sx n="188" d="100"/>
          <a:sy n="18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3A69-98B7-723C-90C9-090C73D3F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9D488-3907-F0C5-D60C-4746A417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ED207-6365-4A32-233B-7183F587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1CFB-B0D1-20FE-90CC-B01A2FB4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09FE-CD44-794A-AD66-749CEC7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3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529A-0741-0007-D057-D763AE5F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AEE5B-9D81-1D42-F711-4F40A6018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3888-14DC-AB5C-E042-6A47A61C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96F1-7BF2-19B2-D7B1-8B85C528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064EA-F129-B71C-338A-C4ABCF6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7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CACF7-8710-5162-106D-70267F6E6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AF58A-D6AA-BFC3-0323-1165403F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D954-85BB-7C36-7C26-F2ACCD9E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9C3F-3BDE-74AD-C856-EEDD61BC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9AEE-8809-65DF-30AC-C9E348D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EF11-BDD6-0A44-2B05-8171E99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A5A3-5439-A319-5ECC-42DF55CB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20B0-5EE8-6023-C473-C24BD327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1469A-A4ED-1379-FB3A-310272DE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D444-4D07-C85F-7EDB-B59418D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0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6AB1-C7DE-4601-95A9-8CF7CBBB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522F0-8C72-BA87-023E-3594506B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6C56-A961-87B0-9679-55ED5E20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BCFEB-E410-C072-15E1-6B79F75F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0616-CBAD-DE1C-5959-28089519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2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AF75-5A9B-7C56-9027-C515F203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3353-BBE6-C78B-EADC-BA75EEA94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E548-D6C5-EC9F-D894-D00E61794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51BC3-8A59-C463-8888-13445845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E81B-3098-3070-2792-1677E19F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34F90-8E7B-25FE-9D70-021D63FD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03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7FFB-2D97-798A-6657-204E6B49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4FB7C-9979-89BC-5DA3-C9DE135C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C3C20-3204-6F7C-1558-7A0DA334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77EA3-5A33-32BB-8728-7702FF944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F06B2-8B66-A53C-D866-13A482506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5CF7C-99AC-B5AF-0BED-81BDE47C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76F67-CF55-553E-D798-F17865C9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5D751-308F-29DD-DE23-271738A1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59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CCE-6456-62D6-5027-095DB370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96734-72A1-EAFA-DA9B-7463C04C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CCB86-3D61-19FD-B39D-2CC0C26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38F4-3A22-9838-C844-0F7DAA80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E0583-C7EA-683F-20CC-5BC1AF21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2BFA8-DB71-8B5F-0EDE-8B8E7457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570A5-B3F7-4754-D5D6-15EB0044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63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0416-7366-A9B8-B1D2-E2B3284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7369-E8D0-121B-D7F9-854CCD11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7BDE-7E93-DE26-68AD-7DD60DD53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4D06-87D0-F045-E984-30A0379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C763D-52AB-8BC6-641F-DB270EA0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343B-EC8A-9E1E-D472-A14FCF21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36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2C13-C86B-503F-D806-61859A4F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5D377-9BD5-8CF2-FBCC-7B7AB978F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67BAD-5D7F-B471-0765-F7906558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F6F3-705B-E6F5-D2EA-42F36E2B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E62A-6113-D009-79E8-95E32F38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B7F21-C052-DB6E-578D-66C286F3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23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5D93B-D715-012D-EE10-7607F2F7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23597-5FA6-054E-7698-8C82BC344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16462-D682-66C5-873E-37D66B304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FD3C-430E-4344-942C-5C37FF16C3D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9015-9C31-E9B0-D998-311B5C47C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EA30-B6AF-6555-9324-232809509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79D4-CE09-8047-9653-B5C4BE2D0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7E528D-040F-C4B4-E802-5872C0A6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2" y="334546"/>
            <a:ext cx="2393950" cy="20109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69205-A729-F536-2C18-01F5AD290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90" y="333439"/>
            <a:ext cx="2393950" cy="201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0B0E09-E37A-1279-4B6C-43F3FF2C1C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90"/>
          <a:stretch/>
        </p:blipFill>
        <p:spPr>
          <a:xfrm>
            <a:off x="5992168" y="333439"/>
            <a:ext cx="2393950" cy="1828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9226CB-0617-E9F5-2C0A-463752449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1" y="2500662"/>
            <a:ext cx="2393951" cy="201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3A11E1-DC0A-C057-3E01-A1F231689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991" y="2500662"/>
            <a:ext cx="2393949" cy="20118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4E1AE3-B9E5-2328-52CE-AFB4250F5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2168" y="2500662"/>
            <a:ext cx="2393950" cy="201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F54970-0008-2CC1-1B90-6DB8D03747B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5971"/>
          <a:stretch/>
        </p:blipFill>
        <p:spPr>
          <a:xfrm>
            <a:off x="645812" y="4512535"/>
            <a:ext cx="2393950" cy="16905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CDE048-AB56-CA5A-4D6C-4B1A34BE607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5971"/>
          <a:stretch/>
        </p:blipFill>
        <p:spPr>
          <a:xfrm>
            <a:off x="3318991" y="4512535"/>
            <a:ext cx="2393949" cy="16905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ECD2AF-EF30-1EBB-53C2-FFD5E825935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5971"/>
          <a:stretch/>
        </p:blipFill>
        <p:spPr>
          <a:xfrm>
            <a:off x="5992169" y="4512535"/>
            <a:ext cx="2393949" cy="16905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2ECE226-A82C-A35D-7AAB-0E790FAC45CE}"/>
              </a:ext>
            </a:extLst>
          </p:cNvPr>
          <p:cNvSpPr/>
          <p:nvPr/>
        </p:nvSpPr>
        <p:spPr>
          <a:xfrm>
            <a:off x="645810" y="177970"/>
            <a:ext cx="7740309" cy="6346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5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John Hadley</dc:creator>
  <cp:lastModifiedBy>Martin John Hadley</cp:lastModifiedBy>
  <cp:revision>2</cp:revision>
  <dcterms:created xsi:type="dcterms:W3CDTF">2022-09-02T12:57:50Z</dcterms:created>
  <dcterms:modified xsi:type="dcterms:W3CDTF">2022-09-12T12:51:23Z</dcterms:modified>
</cp:coreProperties>
</file>