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49A-E858-C010-968F-41515003DB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82B99CE-AA20-F2F1-0060-F24A11D3C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38AD8905-35CD-4657-07F2-EFE4208EDBAE}"/>
              </a:ext>
            </a:extLst>
          </p:cNvPr>
          <p:cNvSpPr>
            <a:spLocks noGrp="1"/>
          </p:cNvSpPr>
          <p:nvPr>
            <p:ph type="dt" sz="half" idx="10"/>
          </p:nvPr>
        </p:nvSpPr>
        <p:spPr/>
        <p:txBody>
          <a:bodyPr/>
          <a:lstStyle/>
          <a:p>
            <a:fld id="{B6B9C322-B0D6-41F6-8B45-FBA93AA50F09}" type="datetimeFigureOut">
              <a:rPr lang="en-PK" smtClean="0"/>
              <a:t>19/03/2024</a:t>
            </a:fld>
            <a:endParaRPr lang="en-PK"/>
          </a:p>
        </p:txBody>
      </p:sp>
      <p:sp>
        <p:nvSpPr>
          <p:cNvPr id="5" name="Footer Placeholder 4">
            <a:extLst>
              <a:ext uri="{FF2B5EF4-FFF2-40B4-BE49-F238E27FC236}">
                <a16:creationId xmlns:a16="http://schemas.microsoft.com/office/drawing/2014/main" id="{3744FCE6-BB75-BF50-DA09-3EEAFBB0193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4EAD6C6-7815-A92C-C582-11CDFD8CFF90}"/>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50917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060F-12F1-1C04-1181-25EF7BCA7404}"/>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28549C0-D496-2688-C323-3EBAD7123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336A521-66EB-C80F-B7EA-20B34DAA1795}"/>
              </a:ext>
            </a:extLst>
          </p:cNvPr>
          <p:cNvSpPr>
            <a:spLocks noGrp="1"/>
          </p:cNvSpPr>
          <p:nvPr>
            <p:ph type="dt" sz="half" idx="10"/>
          </p:nvPr>
        </p:nvSpPr>
        <p:spPr/>
        <p:txBody>
          <a:bodyPr/>
          <a:lstStyle/>
          <a:p>
            <a:fld id="{B6B9C322-B0D6-41F6-8B45-FBA93AA50F09}" type="datetimeFigureOut">
              <a:rPr lang="en-PK" smtClean="0"/>
              <a:t>19/03/2024</a:t>
            </a:fld>
            <a:endParaRPr lang="en-PK"/>
          </a:p>
        </p:txBody>
      </p:sp>
      <p:sp>
        <p:nvSpPr>
          <p:cNvPr id="5" name="Footer Placeholder 4">
            <a:extLst>
              <a:ext uri="{FF2B5EF4-FFF2-40B4-BE49-F238E27FC236}">
                <a16:creationId xmlns:a16="http://schemas.microsoft.com/office/drawing/2014/main" id="{FC6CB697-0BD1-76EC-F298-CB3DEC3B441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AA75795-D1C8-5AE1-011A-77906E882369}"/>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198281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18893-F270-F595-3F19-79F17AC21C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1C1C41B-F8AA-71CD-AD3D-A45A27BFDA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11CD83F-218F-8B12-9703-098CC01402DA}"/>
              </a:ext>
            </a:extLst>
          </p:cNvPr>
          <p:cNvSpPr>
            <a:spLocks noGrp="1"/>
          </p:cNvSpPr>
          <p:nvPr>
            <p:ph type="dt" sz="half" idx="10"/>
          </p:nvPr>
        </p:nvSpPr>
        <p:spPr/>
        <p:txBody>
          <a:bodyPr/>
          <a:lstStyle/>
          <a:p>
            <a:fld id="{B6B9C322-B0D6-41F6-8B45-FBA93AA50F09}" type="datetimeFigureOut">
              <a:rPr lang="en-PK" smtClean="0"/>
              <a:t>19/03/2024</a:t>
            </a:fld>
            <a:endParaRPr lang="en-PK"/>
          </a:p>
        </p:txBody>
      </p:sp>
      <p:sp>
        <p:nvSpPr>
          <p:cNvPr id="5" name="Footer Placeholder 4">
            <a:extLst>
              <a:ext uri="{FF2B5EF4-FFF2-40B4-BE49-F238E27FC236}">
                <a16:creationId xmlns:a16="http://schemas.microsoft.com/office/drawing/2014/main" id="{105849A7-99AB-3053-2D8B-78D754E1126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508C139-5318-EF59-C3DB-A96C453CB0F9}"/>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156556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86E5-90D6-6A3D-839F-62E639227AD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455803A-4014-BF79-60C7-26BC4BFB72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C5D64F8-10F0-A20B-8267-A5F849F5150D}"/>
              </a:ext>
            </a:extLst>
          </p:cNvPr>
          <p:cNvSpPr>
            <a:spLocks noGrp="1"/>
          </p:cNvSpPr>
          <p:nvPr>
            <p:ph type="dt" sz="half" idx="10"/>
          </p:nvPr>
        </p:nvSpPr>
        <p:spPr/>
        <p:txBody>
          <a:bodyPr/>
          <a:lstStyle/>
          <a:p>
            <a:fld id="{B6B9C322-B0D6-41F6-8B45-FBA93AA50F09}" type="datetimeFigureOut">
              <a:rPr lang="en-PK" smtClean="0"/>
              <a:t>19/03/2024</a:t>
            </a:fld>
            <a:endParaRPr lang="en-PK"/>
          </a:p>
        </p:txBody>
      </p:sp>
      <p:sp>
        <p:nvSpPr>
          <p:cNvPr id="5" name="Footer Placeholder 4">
            <a:extLst>
              <a:ext uri="{FF2B5EF4-FFF2-40B4-BE49-F238E27FC236}">
                <a16:creationId xmlns:a16="http://schemas.microsoft.com/office/drawing/2014/main" id="{D2DDDEC9-DCB5-69D0-7D78-5A9C9384E07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8CEC091-F6BE-475B-49B5-646F44BE6953}"/>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116544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6E5A-FCD6-6AF8-575F-9E19317441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58F8E5CE-10E6-7F2A-43C8-C159E8CD0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9E2CD-30EA-0341-BFA2-EAEFF273C096}"/>
              </a:ext>
            </a:extLst>
          </p:cNvPr>
          <p:cNvSpPr>
            <a:spLocks noGrp="1"/>
          </p:cNvSpPr>
          <p:nvPr>
            <p:ph type="dt" sz="half" idx="10"/>
          </p:nvPr>
        </p:nvSpPr>
        <p:spPr/>
        <p:txBody>
          <a:bodyPr/>
          <a:lstStyle/>
          <a:p>
            <a:fld id="{B6B9C322-B0D6-41F6-8B45-FBA93AA50F09}" type="datetimeFigureOut">
              <a:rPr lang="en-PK" smtClean="0"/>
              <a:t>19/03/2024</a:t>
            </a:fld>
            <a:endParaRPr lang="en-PK"/>
          </a:p>
        </p:txBody>
      </p:sp>
      <p:sp>
        <p:nvSpPr>
          <p:cNvPr id="5" name="Footer Placeholder 4">
            <a:extLst>
              <a:ext uri="{FF2B5EF4-FFF2-40B4-BE49-F238E27FC236}">
                <a16:creationId xmlns:a16="http://schemas.microsoft.com/office/drawing/2014/main" id="{DFE9507D-4030-1963-F17E-81E07A33E33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35E1DF1-CFB5-4663-4F4E-7E196F04F1F4}"/>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291951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C7B5-1400-0B51-416C-349D147C4C6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6B2D276-5AFE-1B2E-F73F-C3D945E9D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C217471D-C9FF-8A37-034B-8FC2E8A641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2A10A01-8B88-B416-E0CD-1B58D951FBE8}"/>
              </a:ext>
            </a:extLst>
          </p:cNvPr>
          <p:cNvSpPr>
            <a:spLocks noGrp="1"/>
          </p:cNvSpPr>
          <p:nvPr>
            <p:ph type="dt" sz="half" idx="10"/>
          </p:nvPr>
        </p:nvSpPr>
        <p:spPr/>
        <p:txBody>
          <a:bodyPr/>
          <a:lstStyle/>
          <a:p>
            <a:fld id="{B6B9C322-B0D6-41F6-8B45-FBA93AA50F09}" type="datetimeFigureOut">
              <a:rPr lang="en-PK" smtClean="0"/>
              <a:t>19/03/2024</a:t>
            </a:fld>
            <a:endParaRPr lang="en-PK"/>
          </a:p>
        </p:txBody>
      </p:sp>
      <p:sp>
        <p:nvSpPr>
          <p:cNvPr id="6" name="Footer Placeholder 5">
            <a:extLst>
              <a:ext uri="{FF2B5EF4-FFF2-40B4-BE49-F238E27FC236}">
                <a16:creationId xmlns:a16="http://schemas.microsoft.com/office/drawing/2014/main" id="{E6F52AF6-F779-ADDE-3E0C-43D31D653F5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A95D845-8124-9D78-55E1-86ADA213E9D3}"/>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365850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F1D4-907D-8415-06C4-095B396F36D5}"/>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0C8D624-C0DA-F2BB-FE2E-8DCCBABC7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56221-4B47-1AE5-58D9-F3C5D057B7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F18F820-DCBF-28DC-3214-1B994CA12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C4D1E7-A87F-0F7E-43A6-B5145F744F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83769247-362F-BB96-A560-A37B5A86B166}"/>
              </a:ext>
            </a:extLst>
          </p:cNvPr>
          <p:cNvSpPr>
            <a:spLocks noGrp="1"/>
          </p:cNvSpPr>
          <p:nvPr>
            <p:ph type="dt" sz="half" idx="10"/>
          </p:nvPr>
        </p:nvSpPr>
        <p:spPr/>
        <p:txBody>
          <a:bodyPr/>
          <a:lstStyle/>
          <a:p>
            <a:fld id="{B6B9C322-B0D6-41F6-8B45-FBA93AA50F09}" type="datetimeFigureOut">
              <a:rPr lang="en-PK" smtClean="0"/>
              <a:t>19/03/2024</a:t>
            </a:fld>
            <a:endParaRPr lang="en-PK"/>
          </a:p>
        </p:txBody>
      </p:sp>
      <p:sp>
        <p:nvSpPr>
          <p:cNvPr id="8" name="Footer Placeholder 7">
            <a:extLst>
              <a:ext uri="{FF2B5EF4-FFF2-40B4-BE49-F238E27FC236}">
                <a16:creationId xmlns:a16="http://schemas.microsoft.com/office/drawing/2014/main" id="{CAB8472C-33FE-C959-0FC1-61CE62A4A36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1E3DBA22-D097-FDAB-DE7A-CF5EC41EC20C}"/>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30950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CF9D-9707-51BF-CE6E-C7441676552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D5483A0-D617-96DA-8F79-F103D55FC866}"/>
              </a:ext>
            </a:extLst>
          </p:cNvPr>
          <p:cNvSpPr>
            <a:spLocks noGrp="1"/>
          </p:cNvSpPr>
          <p:nvPr>
            <p:ph type="dt" sz="half" idx="10"/>
          </p:nvPr>
        </p:nvSpPr>
        <p:spPr/>
        <p:txBody>
          <a:bodyPr/>
          <a:lstStyle/>
          <a:p>
            <a:fld id="{B6B9C322-B0D6-41F6-8B45-FBA93AA50F09}" type="datetimeFigureOut">
              <a:rPr lang="en-PK" smtClean="0"/>
              <a:t>19/03/2024</a:t>
            </a:fld>
            <a:endParaRPr lang="en-PK"/>
          </a:p>
        </p:txBody>
      </p:sp>
      <p:sp>
        <p:nvSpPr>
          <p:cNvPr id="4" name="Footer Placeholder 3">
            <a:extLst>
              <a:ext uri="{FF2B5EF4-FFF2-40B4-BE49-F238E27FC236}">
                <a16:creationId xmlns:a16="http://schemas.microsoft.com/office/drawing/2014/main" id="{4E012828-CE4A-EBCC-F24D-4DCE8A9F822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8445A2F-FACA-43E0-DBAB-ABACE3E729E6}"/>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124280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2AB9BC-85D5-D5D1-DE9A-9CAE1343A646}"/>
              </a:ext>
            </a:extLst>
          </p:cNvPr>
          <p:cNvSpPr>
            <a:spLocks noGrp="1"/>
          </p:cNvSpPr>
          <p:nvPr>
            <p:ph type="dt" sz="half" idx="10"/>
          </p:nvPr>
        </p:nvSpPr>
        <p:spPr/>
        <p:txBody>
          <a:bodyPr/>
          <a:lstStyle/>
          <a:p>
            <a:fld id="{B6B9C322-B0D6-41F6-8B45-FBA93AA50F09}" type="datetimeFigureOut">
              <a:rPr lang="en-PK" smtClean="0"/>
              <a:t>19/03/2024</a:t>
            </a:fld>
            <a:endParaRPr lang="en-PK"/>
          </a:p>
        </p:txBody>
      </p:sp>
      <p:sp>
        <p:nvSpPr>
          <p:cNvPr id="3" name="Footer Placeholder 2">
            <a:extLst>
              <a:ext uri="{FF2B5EF4-FFF2-40B4-BE49-F238E27FC236}">
                <a16:creationId xmlns:a16="http://schemas.microsoft.com/office/drawing/2014/main" id="{A73E43C4-08ED-3266-9E02-AB2108B6D76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1F85271-D96D-BD29-39A2-89AF70F1B8E7}"/>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353834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2A04-F390-F7BE-70CF-200C71051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E90657F-8503-FB6D-C275-0FF5DAED33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F86307B-F501-B11B-0DCD-CE7F31724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5DBC-6181-8CFA-0BCD-838A6DD35A88}"/>
              </a:ext>
            </a:extLst>
          </p:cNvPr>
          <p:cNvSpPr>
            <a:spLocks noGrp="1"/>
          </p:cNvSpPr>
          <p:nvPr>
            <p:ph type="dt" sz="half" idx="10"/>
          </p:nvPr>
        </p:nvSpPr>
        <p:spPr/>
        <p:txBody>
          <a:bodyPr/>
          <a:lstStyle/>
          <a:p>
            <a:fld id="{B6B9C322-B0D6-41F6-8B45-FBA93AA50F09}" type="datetimeFigureOut">
              <a:rPr lang="en-PK" smtClean="0"/>
              <a:t>19/03/2024</a:t>
            </a:fld>
            <a:endParaRPr lang="en-PK"/>
          </a:p>
        </p:txBody>
      </p:sp>
      <p:sp>
        <p:nvSpPr>
          <p:cNvPr id="6" name="Footer Placeholder 5">
            <a:extLst>
              <a:ext uri="{FF2B5EF4-FFF2-40B4-BE49-F238E27FC236}">
                <a16:creationId xmlns:a16="http://schemas.microsoft.com/office/drawing/2014/main" id="{50DE1566-DDAD-28C1-A5F7-9CDCDCE9FE6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8F7D5E6-5F13-CBB9-C014-7C2CD236F7E2}"/>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207137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DD84-9F13-2F60-8EB7-6F9A87ED2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1A597C9-34DD-2D28-EB3B-F44AC683B9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5154E59-AB72-AF82-5253-1BEECD51A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6ACEE-BE8A-6311-F443-FED80C941E89}"/>
              </a:ext>
            </a:extLst>
          </p:cNvPr>
          <p:cNvSpPr>
            <a:spLocks noGrp="1"/>
          </p:cNvSpPr>
          <p:nvPr>
            <p:ph type="dt" sz="half" idx="10"/>
          </p:nvPr>
        </p:nvSpPr>
        <p:spPr/>
        <p:txBody>
          <a:bodyPr/>
          <a:lstStyle/>
          <a:p>
            <a:fld id="{B6B9C322-B0D6-41F6-8B45-FBA93AA50F09}" type="datetimeFigureOut">
              <a:rPr lang="en-PK" smtClean="0"/>
              <a:t>19/03/2024</a:t>
            </a:fld>
            <a:endParaRPr lang="en-PK"/>
          </a:p>
        </p:txBody>
      </p:sp>
      <p:sp>
        <p:nvSpPr>
          <p:cNvPr id="6" name="Footer Placeholder 5">
            <a:extLst>
              <a:ext uri="{FF2B5EF4-FFF2-40B4-BE49-F238E27FC236}">
                <a16:creationId xmlns:a16="http://schemas.microsoft.com/office/drawing/2014/main" id="{EA2F71AD-C46B-E8C5-3742-05B7B7D0FBB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858E23F-8534-744E-CBCA-743921CDFEA2}"/>
              </a:ext>
            </a:extLst>
          </p:cNvPr>
          <p:cNvSpPr>
            <a:spLocks noGrp="1"/>
          </p:cNvSpPr>
          <p:nvPr>
            <p:ph type="sldNum" sz="quarter" idx="12"/>
          </p:nvPr>
        </p:nvSpPr>
        <p:spPr/>
        <p:txBody>
          <a:bodyPr/>
          <a:lstStyle/>
          <a:p>
            <a:fld id="{7D10F228-8B7E-4598-89DC-305718BE0452}" type="slidenum">
              <a:rPr lang="en-PK" smtClean="0"/>
              <a:t>‹#›</a:t>
            </a:fld>
            <a:endParaRPr lang="en-PK"/>
          </a:p>
        </p:txBody>
      </p:sp>
    </p:spTree>
    <p:extLst>
      <p:ext uri="{BB962C8B-B14F-4D97-AF65-F5344CB8AC3E}">
        <p14:creationId xmlns:p14="http://schemas.microsoft.com/office/powerpoint/2010/main" val="174809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EB6935-6EAE-D059-4FCB-9DBC9DFA4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8BD6465-C528-BE1B-0BDD-4420298C5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C106DE2-0A71-2F6F-C695-DFA4A6F12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9C322-B0D6-41F6-8B45-FBA93AA50F09}" type="datetimeFigureOut">
              <a:rPr lang="en-PK" smtClean="0"/>
              <a:t>19/03/2024</a:t>
            </a:fld>
            <a:endParaRPr lang="en-PK"/>
          </a:p>
        </p:txBody>
      </p:sp>
      <p:sp>
        <p:nvSpPr>
          <p:cNvPr id="5" name="Footer Placeholder 4">
            <a:extLst>
              <a:ext uri="{FF2B5EF4-FFF2-40B4-BE49-F238E27FC236}">
                <a16:creationId xmlns:a16="http://schemas.microsoft.com/office/drawing/2014/main" id="{AC399154-9D08-8336-2B0D-E8FF77CB05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BEEB94AF-BFAE-DA2A-F376-2F43245C4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10F228-8B7E-4598-89DC-305718BE0452}" type="slidenum">
              <a:rPr lang="en-PK" smtClean="0"/>
              <a:t>‹#›</a:t>
            </a:fld>
            <a:endParaRPr lang="en-PK"/>
          </a:p>
        </p:txBody>
      </p:sp>
    </p:spTree>
    <p:extLst>
      <p:ext uri="{BB962C8B-B14F-4D97-AF65-F5344CB8AC3E}">
        <p14:creationId xmlns:p14="http://schemas.microsoft.com/office/powerpoint/2010/main" val="61739395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688B-BAA7-46A2-87A9-BF136BFDBAA5}"/>
              </a:ext>
            </a:extLst>
          </p:cNvPr>
          <p:cNvSpPr>
            <a:spLocks noGrp="1"/>
          </p:cNvSpPr>
          <p:nvPr>
            <p:ph type="ctrTitle"/>
          </p:nvPr>
        </p:nvSpPr>
        <p:spPr>
          <a:xfrm>
            <a:off x="1524000" y="1122363"/>
            <a:ext cx="9144000" cy="935037"/>
          </a:xfrm>
        </p:spPr>
        <p:txBody>
          <a:bodyPr>
            <a:normAutofit/>
          </a:bodyPr>
          <a:lstStyle/>
          <a:p>
            <a:r>
              <a:rPr lang="en-US" dirty="0"/>
              <a:t>Library Management System</a:t>
            </a:r>
            <a:endParaRPr lang="en-PK" dirty="0"/>
          </a:p>
        </p:txBody>
      </p:sp>
      <p:sp>
        <p:nvSpPr>
          <p:cNvPr id="3" name="Subtitle 2">
            <a:extLst>
              <a:ext uri="{FF2B5EF4-FFF2-40B4-BE49-F238E27FC236}">
                <a16:creationId xmlns:a16="http://schemas.microsoft.com/office/drawing/2014/main" id="{96417782-DFDD-1A43-0772-21707711EF02}"/>
              </a:ext>
            </a:extLst>
          </p:cNvPr>
          <p:cNvSpPr>
            <a:spLocks noGrp="1"/>
          </p:cNvSpPr>
          <p:nvPr>
            <p:ph type="subTitle" idx="1"/>
          </p:nvPr>
        </p:nvSpPr>
        <p:spPr>
          <a:xfrm>
            <a:off x="1005385" y="2057400"/>
            <a:ext cx="9144000" cy="1655762"/>
          </a:xfrm>
        </p:spPr>
        <p:txBody>
          <a:bodyPr/>
          <a:lstStyle/>
          <a:p>
            <a:r>
              <a:rPr lang="en-US" b="1" i="0" dirty="0">
                <a:solidFill>
                  <a:srgbClr val="2D3B45"/>
                </a:solidFill>
                <a:effectLst/>
                <a:latin typeface="LatoWeb"/>
              </a:rPr>
              <a:t>Charlie </a:t>
            </a:r>
            <a:r>
              <a:rPr lang="en-US" b="1" i="0" dirty="0" err="1">
                <a:solidFill>
                  <a:srgbClr val="2D3B45"/>
                </a:solidFill>
                <a:effectLst/>
                <a:latin typeface="LatoWeb"/>
              </a:rPr>
              <a:t>Kinnett</a:t>
            </a:r>
            <a:endParaRPr lang="en-US" b="1" i="0" dirty="0">
              <a:solidFill>
                <a:srgbClr val="2D3B45"/>
              </a:solidFill>
              <a:effectLst/>
              <a:latin typeface="LatoWeb"/>
            </a:endParaRPr>
          </a:p>
          <a:p>
            <a:endParaRPr lang="en-PK" dirty="0"/>
          </a:p>
        </p:txBody>
      </p:sp>
      <p:pic>
        <p:nvPicPr>
          <p:cNvPr id="5" name="Picture 4">
            <a:extLst>
              <a:ext uri="{FF2B5EF4-FFF2-40B4-BE49-F238E27FC236}">
                <a16:creationId xmlns:a16="http://schemas.microsoft.com/office/drawing/2014/main" id="{018D2639-9E67-4C44-B259-13CAEA0ADD85}"/>
              </a:ext>
            </a:extLst>
          </p:cNvPr>
          <p:cNvPicPr>
            <a:picLocks noChangeAspect="1"/>
          </p:cNvPicPr>
          <p:nvPr/>
        </p:nvPicPr>
        <p:blipFill>
          <a:blip r:embed="rId2"/>
          <a:stretch>
            <a:fillRect/>
          </a:stretch>
        </p:blipFill>
        <p:spPr>
          <a:xfrm>
            <a:off x="2992840" y="2535237"/>
            <a:ext cx="5715000" cy="3200400"/>
          </a:xfrm>
          <a:prstGeom prst="rect">
            <a:avLst/>
          </a:prstGeom>
        </p:spPr>
      </p:pic>
    </p:spTree>
    <p:extLst>
      <p:ext uri="{BB962C8B-B14F-4D97-AF65-F5344CB8AC3E}">
        <p14:creationId xmlns:p14="http://schemas.microsoft.com/office/powerpoint/2010/main" val="72432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BF92-B556-28D6-52AC-F2AF4EF0D825}"/>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08FE6D9E-B99F-5C39-76C6-FB009152F0B0}"/>
              </a:ext>
            </a:extLst>
          </p:cNvPr>
          <p:cNvSpPr>
            <a:spLocks noGrp="1"/>
          </p:cNvSpPr>
          <p:nvPr>
            <p:ph idx="1"/>
          </p:nvPr>
        </p:nvSpPr>
        <p:spPr/>
        <p:txBody>
          <a:bodyPr/>
          <a:lstStyle/>
          <a:p>
            <a:r>
              <a:rPr lang="en-US" dirty="0"/>
              <a:t>Library management faces challenges in organizing, tracking, and enhancing user experience due to outdated manual processes. The proposed Library Management System aims to address these challenges by introducing an automated and efficient system for managing library resources, streamlining operations, and improving accessibility for users.</a:t>
            </a:r>
            <a:endParaRPr lang="en-PK" dirty="0"/>
          </a:p>
        </p:txBody>
      </p:sp>
    </p:spTree>
    <p:extLst>
      <p:ext uri="{BB962C8B-B14F-4D97-AF65-F5344CB8AC3E}">
        <p14:creationId xmlns:p14="http://schemas.microsoft.com/office/powerpoint/2010/main" val="177342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1C82-7523-F024-FF35-FA51975D74FE}"/>
              </a:ext>
            </a:extLst>
          </p:cNvPr>
          <p:cNvSpPr>
            <a:spLocks noGrp="1"/>
          </p:cNvSpPr>
          <p:nvPr>
            <p:ph type="title"/>
          </p:nvPr>
        </p:nvSpPr>
        <p:spPr/>
        <p:txBody>
          <a:bodyPr/>
          <a:lstStyle/>
          <a:p>
            <a:r>
              <a:rPr lang="en-US" dirty="0"/>
              <a:t>Use Case Diagram</a:t>
            </a:r>
            <a:endParaRPr lang="en-PK" dirty="0"/>
          </a:p>
        </p:txBody>
      </p:sp>
      <p:pic>
        <p:nvPicPr>
          <p:cNvPr id="4" name="Content Placeholder 3">
            <a:extLst>
              <a:ext uri="{FF2B5EF4-FFF2-40B4-BE49-F238E27FC236}">
                <a16:creationId xmlns:a16="http://schemas.microsoft.com/office/drawing/2014/main" id="{6CE11D1E-5BAF-9CF5-CF6A-6EE20D5459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4600" y="1825625"/>
            <a:ext cx="5862800" cy="4351338"/>
          </a:xfrm>
          <a:prstGeom prst="rect">
            <a:avLst/>
          </a:prstGeom>
          <a:noFill/>
          <a:ln>
            <a:noFill/>
          </a:ln>
        </p:spPr>
      </p:pic>
    </p:spTree>
    <p:extLst>
      <p:ext uri="{BB962C8B-B14F-4D97-AF65-F5344CB8AC3E}">
        <p14:creationId xmlns:p14="http://schemas.microsoft.com/office/powerpoint/2010/main" val="274909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863A-C24B-4314-5C8C-6256652EDF73}"/>
              </a:ext>
            </a:extLst>
          </p:cNvPr>
          <p:cNvSpPr>
            <a:spLocks noGrp="1"/>
          </p:cNvSpPr>
          <p:nvPr>
            <p:ph type="title"/>
          </p:nvPr>
        </p:nvSpPr>
        <p:spPr/>
        <p:txBody>
          <a:bodyPr/>
          <a:lstStyle/>
          <a:p>
            <a:r>
              <a:rPr lang="en-US" dirty="0"/>
              <a:t>Class Diagram</a:t>
            </a:r>
            <a:endParaRPr lang="en-PK" dirty="0"/>
          </a:p>
        </p:txBody>
      </p:sp>
      <p:pic>
        <p:nvPicPr>
          <p:cNvPr id="4" name="Content Placeholder 3">
            <a:extLst>
              <a:ext uri="{FF2B5EF4-FFF2-40B4-BE49-F238E27FC236}">
                <a16:creationId xmlns:a16="http://schemas.microsoft.com/office/drawing/2014/main" id="{285D87C7-DEB5-3A52-68BD-C3E70E9536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7658" y="1825625"/>
            <a:ext cx="5476684" cy="4351338"/>
          </a:xfrm>
          <a:prstGeom prst="rect">
            <a:avLst/>
          </a:prstGeom>
          <a:noFill/>
          <a:ln>
            <a:noFill/>
          </a:ln>
        </p:spPr>
      </p:pic>
    </p:spTree>
    <p:extLst>
      <p:ext uri="{BB962C8B-B14F-4D97-AF65-F5344CB8AC3E}">
        <p14:creationId xmlns:p14="http://schemas.microsoft.com/office/powerpoint/2010/main" val="300489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B535-4BDB-B7D2-C373-C95D8B01E116}"/>
              </a:ext>
            </a:extLst>
          </p:cNvPr>
          <p:cNvSpPr>
            <a:spLocks noGrp="1"/>
          </p:cNvSpPr>
          <p:nvPr>
            <p:ph type="title"/>
          </p:nvPr>
        </p:nvSpPr>
        <p:spPr/>
        <p:txBody>
          <a:bodyPr/>
          <a:lstStyle/>
          <a:p>
            <a:r>
              <a:rPr lang="en-US" dirty="0"/>
              <a:t>Activity Diagram</a:t>
            </a:r>
            <a:endParaRPr lang="en-PK" dirty="0"/>
          </a:p>
        </p:txBody>
      </p:sp>
      <p:pic>
        <p:nvPicPr>
          <p:cNvPr id="4" name="Content Placeholder 3">
            <a:extLst>
              <a:ext uri="{FF2B5EF4-FFF2-40B4-BE49-F238E27FC236}">
                <a16:creationId xmlns:a16="http://schemas.microsoft.com/office/drawing/2014/main" id="{9F763C89-1E4D-BD16-ABF6-DEB4267875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2553" y="1893864"/>
            <a:ext cx="2353447" cy="4351338"/>
          </a:xfrm>
          <a:prstGeom prst="rect">
            <a:avLst/>
          </a:prstGeom>
          <a:noFill/>
          <a:ln>
            <a:noFill/>
          </a:ln>
        </p:spPr>
      </p:pic>
    </p:spTree>
    <p:extLst>
      <p:ext uri="{BB962C8B-B14F-4D97-AF65-F5344CB8AC3E}">
        <p14:creationId xmlns:p14="http://schemas.microsoft.com/office/powerpoint/2010/main" val="182682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E503-7C77-689E-3E0E-D06D665652E5}"/>
              </a:ext>
            </a:extLst>
          </p:cNvPr>
          <p:cNvSpPr>
            <a:spLocks noGrp="1"/>
          </p:cNvSpPr>
          <p:nvPr>
            <p:ph type="title"/>
          </p:nvPr>
        </p:nvSpPr>
        <p:spPr/>
        <p:txBody>
          <a:bodyPr/>
          <a:lstStyle/>
          <a:p>
            <a:r>
              <a:rPr lang="en-US" dirty="0"/>
              <a:t>Database Implementation</a:t>
            </a:r>
            <a:endParaRPr lang="en-PK" dirty="0"/>
          </a:p>
        </p:txBody>
      </p:sp>
      <p:pic>
        <p:nvPicPr>
          <p:cNvPr id="4" name="Content Placeholder 3">
            <a:extLst>
              <a:ext uri="{FF2B5EF4-FFF2-40B4-BE49-F238E27FC236}">
                <a16:creationId xmlns:a16="http://schemas.microsoft.com/office/drawing/2014/main" id="{27D16888-9E49-E06E-87A4-7222D8F205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5265" y="1690688"/>
            <a:ext cx="7436946" cy="4351338"/>
          </a:xfrm>
          <a:prstGeom prst="rect">
            <a:avLst/>
          </a:prstGeom>
          <a:noFill/>
          <a:ln>
            <a:noFill/>
          </a:ln>
        </p:spPr>
      </p:pic>
    </p:spTree>
    <p:extLst>
      <p:ext uri="{BB962C8B-B14F-4D97-AF65-F5344CB8AC3E}">
        <p14:creationId xmlns:p14="http://schemas.microsoft.com/office/powerpoint/2010/main" val="4127550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TotalTime>
  <Words>65</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LatoWeb</vt:lpstr>
      <vt:lpstr>Office Theme</vt:lpstr>
      <vt:lpstr>Library Management System</vt:lpstr>
      <vt:lpstr>Introduction</vt:lpstr>
      <vt:lpstr>Use Case Diagram</vt:lpstr>
      <vt:lpstr>Class Diagram</vt:lpstr>
      <vt:lpstr>Activity Diagram</vt:lpstr>
      <vt:lpstr>Database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Muhammad Saifullah Saeed/TEC/ISB</dc:creator>
  <cp:lastModifiedBy>Muhammad Saifullah Saeed/TEC/ISB</cp:lastModifiedBy>
  <cp:revision>1</cp:revision>
  <dcterms:created xsi:type="dcterms:W3CDTF">2024-03-19T05:59:50Z</dcterms:created>
  <dcterms:modified xsi:type="dcterms:W3CDTF">2024-03-19T06:02:47Z</dcterms:modified>
</cp:coreProperties>
</file>