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3B"/>
    <a:srgbClr val="007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0B8F35-8D5B-49E3-9BD3-6D24042FD7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B7E1CE-57CE-4E7E-88F5-71E87A6E4B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E4BCA-326C-4383-A9C7-C0086E4DD03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2DD4A-AD7C-4AB9-B064-6069968C00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E0D45-89C6-4E74-BAEB-BA2250E8F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2E1C3-21C7-4A2F-BDA2-54C755640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9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7D84A-47D6-4AE0-B1A5-29A945EA20C5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2DDFB-B4D6-40CB-AE70-F4ACFE01C6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9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tern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>
                <a:solidFill>
                  <a:srgbClr val="009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2285" y="4572000"/>
            <a:ext cx="10367433" cy="3139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0095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6C2A9C-189C-44F2-983C-A12EA5BF3C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5987" y="3438291"/>
            <a:ext cx="10363200" cy="400110"/>
          </a:xfrm>
        </p:spPr>
        <p:txBody>
          <a:bodyPr/>
          <a:lstStyle>
            <a:lvl1pPr>
              <a:defRPr>
                <a:solidFill>
                  <a:srgbClr val="00953B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B3CF33-5B96-4298-A29D-B70218300D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2285" y="4962586"/>
            <a:ext cx="10288587" cy="30777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8057754-DDB2-4B9B-92DE-8E44FD65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9936" y="6642556"/>
            <a:ext cx="1152128" cy="215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474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ocomposite start - end PPT-rev4-2-01.jpg" descr="Biocomposite start - end PPT-rev4-2-01.jpg">
            <a:extLst>
              <a:ext uri="{FF2B5EF4-FFF2-40B4-BE49-F238E27FC236}">
                <a16:creationId xmlns:a16="http://schemas.microsoft.com/office/drawing/2014/main" id="{F620B5D3-FDF8-43C3-935B-168F288740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68" b="14361"/>
          <a:stretch/>
        </p:blipFill>
        <p:spPr>
          <a:xfrm>
            <a:off x="-45200" y="-23004"/>
            <a:ext cx="12237200" cy="688100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94B73-97FB-46B3-8385-D550DBCA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419600" cy="4801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B8198D-5C7C-428E-9644-55F65A0913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4577133"/>
            <a:ext cx="2362200" cy="30777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D34E417-02ED-4207-B0EA-A087BA758D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4399" y="4201601"/>
            <a:ext cx="2362200" cy="338554"/>
          </a:xfrm>
        </p:spPr>
        <p:txBody>
          <a:bodyPr/>
          <a:lstStyle>
            <a:lvl1pPr>
              <a:defRPr sz="1600">
                <a:solidFill>
                  <a:srgbClr val="007FA6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2162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urge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new surgeon wide slide master-01.png" descr="new surgeon wide slide master-01.png">
            <a:extLst>
              <a:ext uri="{FF2B5EF4-FFF2-40B4-BE49-F238E27FC236}">
                <a16:creationId xmlns:a16="http://schemas.microsoft.com/office/drawing/2014/main" id="{3452B2CE-C5F6-48E6-9069-68A3B28673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2"/>
          <a:stretch/>
        </p:blipFill>
        <p:spPr>
          <a:xfrm>
            <a:off x="2368" y="0"/>
            <a:ext cx="121872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194B73-97FB-46B3-8385-D550DBCA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620" y="3188934"/>
            <a:ext cx="5924980" cy="4801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FB8198D-5C7C-428E-9644-55F65A0913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0620" y="4577133"/>
            <a:ext cx="2495980" cy="30777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D34E417-02ED-4207-B0EA-A087BA758D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0620" y="4201601"/>
            <a:ext cx="2495979" cy="338554"/>
          </a:xfrm>
        </p:spPr>
        <p:txBody>
          <a:bodyPr/>
          <a:lstStyle>
            <a:lvl1pPr>
              <a:defRPr sz="1600">
                <a:solidFill>
                  <a:srgbClr val="00953B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9" name="bring calcium black-4.png" descr="bring calcium black-4.png">
            <a:extLst>
              <a:ext uri="{FF2B5EF4-FFF2-40B4-BE49-F238E27FC236}">
                <a16:creationId xmlns:a16="http://schemas.microsoft.com/office/drawing/2014/main" id="{3674D662-57DF-4595-AC07-BFA4CC0116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0620" y="1520064"/>
            <a:ext cx="4740839" cy="14100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19913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bringing calcium to lif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urgeon-pp-01.jpg" descr="surgeon-pp-01.jpg">
            <a:extLst>
              <a:ext uri="{FF2B5EF4-FFF2-40B4-BE49-F238E27FC236}">
                <a16:creationId xmlns:a16="http://schemas.microsoft.com/office/drawing/2014/main" id="{184BC8BB-FCC5-402A-82A0-1962C2FF5B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53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E6C53A6E-B8DE-41F3-9A3D-7CA7BEB366B9}"/>
              </a:ext>
            </a:extLst>
          </p:cNvPr>
          <p:cNvSpPr txBox="1"/>
          <p:nvPr userDrawn="1"/>
        </p:nvSpPr>
        <p:spPr>
          <a:xfrm>
            <a:off x="1219200" y="1600200"/>
            <a:ext cx="3494681" cy="1001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>
            <a:lvl1pPr algn="l">
              <a:defRPr sz="6200" spc="-186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7" name="Please visit biocomposites.com">
            <a:extLst>
              <a:ext uri="{FF2B5EF4-FFF2-40B4-BE49-F238E27FC236}">
                <a16:creationId xmlns:a16="http://schemas.microsoft.com/office/drawing/2014/main" id="{2B47A8FD-C7AA-4367-8E78-E5DFEA9A0E9B}"/>
              </a:ext>
            </a:extLst>
          </p:cNvPr>
          <p:cNvSpPr txBox="1"/>
          <p:nvPr userDrawn="1"/>
        </p:nvSpPr>
        <p:spPr>
          <a:xfrm>
            <a:off x="1405467" y="2722034"/>
            <a:ext cx="2752455" cy="29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/>
          <a:p>
            <a:pPr algn="l">
              <a:defRPr sz="1500">
                <a:solidFill>
                  <a:srgbClr val="FFFFFF"/>
                </a:solidFill>
              </a:defRPr>
            </a:pPr>
            <a:r>
              <a:rPr dirty="0"/>
              <a:t>Please visit </a:t>
            </a:r>
            <a:r>
              <a:rPr dirty="0">
                <a:solidFill>
                  <a:srgbClr val="108B4B"/>
                </a:solidFill>
              </a:rPr>
              <a:t>biocomposites.com</a:t>
            </a:r>
          </a:p>
        </p:txBody>
      </p:sp>
    </p:spTree>
    <p:extLst>
      <p:ext uri="{BB962C8B-B14F-4D97-AF65-F5344CB8AC3E}">
        <p14:creationId xmlns:p14="http://schemas.microsoft.com/office/powerpoint/2010/main" val="3793899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timulan background NEW-2.jpg" descr="stimulan background NEW-2.jpg">
            <a:extLst>
              <a:ext uri="{FF2B5EF4-FFF2-40B4-BE49-F238E27FC236}">
                <a16:creationId xmlns:a16="http://schemas.microsoft.com/office/drawing/2014/main" id="{25F65564-74EE-482F-8887-8DE87979F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8" y="0"/>
            <a:ext cx="121872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ank you">
            <a:extLst>
              <a:ext uri="{FF2B5EF4-FFF2-40B4-BE49-F238E27FC236}">
                <a16:creationId xmlns:a16="http://schemas.microsoft.com/office/drawing/2014/main" id="{8B68788C-D76A-41CA-97EB-5FE1D4EEBE7E}"/>
              </a:ext>
            </a:extLst>
          </p:cNvPr>
          <p:cNvSpPr txBox="1"/>
          <p:nvPr userDrawn="1"/>
        </p:nvSpPr>
        <p:spPr>
          <a:xfrm>
            <a:off x="1143000" y="1295400"/>
            <a:ext cx="3053331" cy="887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>
            <a:lvl1pPr algn="l">
              <a:defRPr sz="5400" spc="-162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6" name="Please visit biocomposites.com">
            <a:extLst>
              <a:ext uri="{FF2B5EF4-FFF2-40B4-BE49-F238E27FC236}">
                <a16:creationId xmlns:a16="http://schemas.microsoft.com/office/drawing/2014/main" id="{097122C3-C499-4E0B-A13F-685D6B9902AF}"/>
              </a:ext>
            </a:extLst>
          </p:cNvPr>
          <p:cNvSpPr txBox="1"/>
          <p:nvPr userDrawn="1"/>
        </p:nvSpPr>
        <p:spPr>
          <a:xfrm>
            <a:off x="1316567" y="2302934"/>
            <a:ext cx="2752455" cy="29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/>
          <a:p>
            <a:pPr algn="l">
              <a:defRPr sz="1500">
                <a:solidFill>
                  <a:srgbClr val="FFFFFF"/>
                </a:solidFill>
              </a:defRPr>
            </a:pPr>
            <a:r>
              <a:rPr dirty="0"/>
              <a:t>Please visit </a:t>
            </a:r>
            <a:r>
              <a:rPr dirty="0">
                <a:solidFill>
                  <a:srgbClr val="108B4B"/>
                </a:solidFill>
              </a:rPr>
              <a:t>biocomposites.com</a:t>
            </a:r>
          </a:p>
        </p:txBody>
      </p:sp>
    </p:spTree>
    <p:extLst>
      <p:ext uri="{BB962C8B-B14F-4D97-AF65-F5344CB8AC3E}">
        <p14:creationId xmlns:p14="http://schemas.microsoft.com/office/powerpoint/2010/main" val="10591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b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timulan bow-01.jpg" descr="stimulan bow-01.jpg">
            <a:extLst>
              <a:ext uri="{FF2B5EF4-FFF2-40B4-BE49-F238E27FC236}">
                <a16:creationId xmlns:a16="http://schemas.microsoft.com/office/drawing/2014/main" id="{7B90DA9C-BE74-4C05-AA1D-69F3221899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33" b="11668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biocomposites logo.png" descr="biocomposites logo.png">
            <a:extLst>
              <a:ext uri="{FF2B5EF4-FFF2-40B4-BE49-F238E27FC236}">
                <a16:creationId xmlns:a16="http://schemas.microsoft.com/office/drawing/2014/main" id="{0D17C1A5-3ADE-4B98-B9FB-DE1FAA5A77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65024" y="6053355"/>
            <a:ext cx="2369776" cy="36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hank you">
            <a:extLst>
              <a:ext uri="{FF2B5EF4-FFF2-40B4-BE49-F238E27FC236}">
                <a16:creationId xmlns:a16="http://schemas.microsoft.com/office/drawing/2014/main" id="{D55354C4-2614-49CE-BB89-1AE2DA07A0F0}"/>
              </a:ext>
            </a:extLst>
          </p:cNvPr>
          <p:cNvSpPr txBox="1"/>
          <p:nvPr userDrawn="1"/>
        </p:nvSpPr>
        <p:spPr>
          <a:xfrm>
            <a:off x="4495800" y="1981200"/>
            <a:ext cx="3494681" cy="1001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>
            <a:lvl1pPr algn="l">
              <a:defRPr sz="6200" spc="-186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7" name="Please visit biocomposites.com">
            <a:extLst>
              <a:ext uri="{FF2B5EF4-FFF2-40B4-BE49-F238E27FC236}">
                <a16:creationId xmlns:a16="http://schemas.microsoft.com/office/drawing/2014/main" id="{5E975DD5-FB87-4111-8734-10AF621E0F0F}"/>
              </a:ext>
            </a:extLst>
          </p:cNvPr>
          <p:cNvSpPr txBox="1"/>
          <p:nvPr userDrawn="1"/>
        </p:nvSpPr>
        <p:spPr>
          <a:xfrm>
            <a:off x="4682067" y="3509434"/>
            <a:ext cx="2752455" cy="29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/>
          <a:p>
            <a:pPr algn="l">
              <a:defRPr sz="1500">
                <a:solidFill>
                  <a:srgbClr val="FFFFFF"/>
                </a:solidFill>
              </a:defRPr>
            </a:pPr>
            <a:r>
              <a:rPr dirty="0"/>
              <a:t>Please visit </a:t>
            </a:r>
            <a:r>
              <a:rPr dirty="0">
                <a:solidFill>
                  <a:srgbClr val="108B4B"/>
                </a:solidFill>
              </a:rPr>
              <a:t>biocomposites.com</a:t>
            </a:r>
          </a:p>
        </p:txBody>
      </p:sp>
    </p:spTree>
    <p:extLst>
      <p:ext uri="{BB962C8B-B14F-4D97-AF65-F5344CB8AC3E}">
        <p14:creationId xmlns:p14="http://schemas.microsoft.com/office/powerpoint/2010/main" val="2750185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s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ocomposite start - end PPT-rev4-2-01.jpg" descr="Biocomposite start - end PPT-rev4-2-01.jpg">
            <a:extLst>
              <a:ext uri="{FF2B5EF4-FFF2-40B4-BE49-F238E27FC236}">
                <a16:creationId xmlns:a16="http://schemas.microsoft.com/office/drawing/2014/main" id="{19CA79E9-DB38-49C2-B11A-9B1D69AC9A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168" b="14361"/>
          <a:stretch/>
        </p:blipFill>
        <p:spPr>
          <a:xfrm>
            <a:off x="-45200" y="-23004"/>
            <a:ext cx="12237200" cy="688100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ank you">
            <a:extLst>
              <a:ext uri="{FF2B5EF4-FFF2-40B4-BE49-F238E27FC236}">
                <a16:creationId xmlns:a16="http://schemas.microsoft.com/office/drawing/2014/main" id="{8666EF5F-57BE-4CB2-8205-6600A9FEFDDF}"/>
              </a:ext>
            </a:extLst>
          </p:cNvPr>
          <p:cNvSpPr txBox="1"/>
          <p:nvPr userDrawn="1"/>
        </p:nvSpPr>
        <p:spPr>
          <a:xfrm>
            <a:off x="956733" y="3297766"/>
            <a:ext cx="3494681" cy="1001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>
            <a:lvl1pPr algn="l">
              <a:defRPr sz="6200" spc="-186">
                <a:solidFill>
                  <a:srgbClr val="FFFFFF"/>
                </a:solidFill>
              </a:defRPr>
            </a:lvl1pPr>
          </a:lstStyle>
          <a:p>
            <a:r>
              <a:rPr dirty="0"/>
              <a:t>Thank you</a:t>
            </a:r>
          </a:p>
        </p:txBody>
      </p:sp>
      <p:sp>
        <p:nvSpPr>
          <p:cNvPr id="6" name="Please visit biocomposites.com">
            <a:extLst>
              <a:ext uri="{FF2B5EF4-FFF2-40B4-BE49-F238E27FC236}">
                <a16:creationId xmlns:a16="http://schemas.microsoft.com/office/drawing/2014/main" id="{40729CA2-4F6E-45FE-B777-4C89F66F8CDD}"/>
              </a:ext>
            </a:extLst>
          </p:cNvPr>
          <p:cNvSpPr txBox="1"/>
          <p:nvPr userDrawn="1"/>
        </p:nvSpPr>
        <p:spPr>
          <a:xfrm>
            <a:off x="1143000" y="4419600"/>
            <a:ext cx="2752455" cy="29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/>
          <a:p>
            <a:pPr algn="l">
              <a:defRPr sz="1500">
                <a:solidFill>
                  <a:srgbClr val="FFFFFF"/>
                </a:solidFill>
              </a:defRPr>
            </a:pPr>
            <a:r>
              <a:t>Please visit </a:t>
            </a:r>
            <a:r>
              <a:rPr>
                <a:solidFill>
                  <a:srgbClr val="007FA6"/>
                </a:solidFill>
              </a:rPr>
              <a:t>biocomposites.com</a:t>
            </a:r>
          </a:p>
        </p:txBody>
      </p:sp>
    </p:spTree>
    <p:extLst>
      <p:ext uri="{BB962C8B-B14F-4D97-AF65-F5344CB8AC3E}">
        <p14:creationId xmlns:p14="http://schemas.microsoft.com/office/powerpoint/2010/main" val="4180465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- surge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new surgeon wide slide master-01.png" descr="new surgeon wide slide master-01.png">
            <a:extLst>
              <a:ext uri="{FF2B5EF4-FFF2-40B4-BE49-F238E27FC236}">
                <a16:creationId xmlns:a16="http://schemas.microsoft.com/office/drawing/2014/main" id="{E9F70877-DDAB-4A56-ADCE-ABA8A8D26A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2"/>
          <a:stretch/>
        </p:blipFill>
        <p:spPr>
          <a:xfrm>
            <a:off x="2368" y="0"/>
            <a:ext cx="121872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hank you">
            <a:extLst>
              <a:ext uri="{FF2B5EF4-FFF2-40B4-BE49-F238E27FC236}">
                <a16:creationId xmlns:a16="http://schemas.microsoft.com/office/drawing/2014/main" id="{8666EF5F-57BE-4CB2-8205-6600A9FEFDDF}"/>
              </a:ext>
            </a:extLst>
          </p:cNvPr>
          <p:cNvSpPr txBox="1"/>
          <p:nvPr userDrawn="1"/>
        </p:nvSpPr>
        <p:spPr>
          <a:xfrm>
            <a:off x="1295400" y="1600200"/>
            <a:ext cx="3561599" cy="101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>
            <a:lvl1pPr algn="l">
              <a:defRPr sz="6200" spc="-186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6" name="Please visit biocomposites.com">
            <a:extLst>
              <a:ext uri="{FF2B5EF4-FFF2-40B4-BE49-F238E27FC236}">
                <a16:creationId xmlns:a16="http://schemas.microsoft.com/office/drawing/2014/main" id="{40729CA2-4F6E-45FE-B777-4C89F66F8CDD}"/>
              </a:ext>
            </a:extLst>
          </p:cNvPr>
          <p:cNvSpPr txBox="1"/>
          <p:nvPr userDrawn="1"/>
        </p:nvSpPr>
        <p:spPr>
          <a:xfrm>
            <a:off x="1481667" y="2729487"/>
            <a:ext cx="2752455" cy="290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0757" tIns="30757" rIns="30757" bIns="30757" anchor="ctr">
            <a:spAutoFit/>
          </a:bodyPr>
          <a:lstStyle/>
          <a:p>
            <a:pPr algn="l">
              <a:defRPr sz="1500">
                <a:solidFill>
                  <a:srgbClr val="FFFFFF"/>
                </a:solidFill>
              </a:defRPr>
            </a:pPr>
            <a:r>
              <a:rPr dirty="0">
                <a:solidFill>
                  <a:schemeClr val="tx1"/>
                </a:solidFill>
              </a:rPr>
              <a:t>Please visit </a:t>
            </a:r>
            <a:r>
              <a:rPr dirty="0">
                <a:solidFill>
                  <a:srgbClr val="00953B"/>
                </a:solidFill>
              </a:rPr>
              <a:t>biocomposites.com</a:t>
            </a:r>
          </a:p>
        </p:txBody>
      </p:sp>
    </p:spTree>
    <p:extLst>
      <p:ext uri="{BB962C8B-B14F-4D97-AF65-F5344CB8AC3E}">
        <p14:creationId xmlns:p14="http://schemas.microsoft.com/office/powerpoint/2010/main" val="1187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939578"/>
            <a:ext cx="10363200" cy="480131"/>
          </a:xfrm>
        </p:spPr>
        <p:txBody>
          <a:bodyPr/>
          <a:lstStyle>
            <a:lvl1pPr>
              <a:defRPr>
                <a:solidFill>
                  <a:srgbClr val="009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285" y="3429000"/>
            <a:ext cx="10367433" cy="369332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953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61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(large font)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86517"/>
            <a:ext cx="10367435" cy="2833083"/>
          </a:xfrm>
        </p:spPr>
        <p:txBody>
          <a:bodyPr/>
          <a:lstStyle>
            <a:lvl1pPr>
              <a:defRPr sz="2000">
                <a:solidFill>
                  <a:srgbClr val="00953B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284163" indent="-284163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>
                <a:solidFill>
                  <a:schemeClr val="tx1"/>
                </a:solidFill>
              </a:defRPr>
            </a:lvl5pPr>
            <a:lvl6pPr marL="914400" indent="-284163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6pPr>
            <a:lvl7pPr marL="1027113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7pPr>
            <a:lvl8pPr marL="1147763" indent="-293688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8pPr>
            <a:lvl9pPr marL="1311275" indent="-336550"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ADB2C6-D87A-4019-A311-0EBD4D1D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9936" y="6642556"/>
            <a:ext cx="1152128" cy="215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7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(large font)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425" y="1586517"/>
            <a:ext cx="5089327" cy="2833083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>
                <a:solidFill>
                  <a:srgbClr val="00953B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lang="en-GB">
                <a:solidFill>
                  <a:schemeClr val="tx1"/>
                </a:solidFill>
              </a:defRPr>
            </a:lvl5pPr>
            <a:lvl6pPr marL="914400" indent="-284163">
              <a:buClr>
                <a:schemeClr val="accent2"/>
              </a:buClr>
              <a:defRPr sz="1200"/>
            </a:lvl6pPr>
            <a:lvl7pPr marL="1027113" indent="-285750">
              <a:buClr>
                <a:schemeClr val="accent2"/>
              </a:buClr>
              <a:defRPr sz="1200"/>
            </a:lvl7pPr>
            <a:lvl8pPr marL="1147763" indent="-293688">
              <a:buClr>
                <a:schemeClr val="accent2"/>
              </a:buClr>
              <a:defRPr sz="1200"/>
            </a:lvl8pPr>
            <a:lvl9pPr marL="1258888" indent="-284163">
              <a:buClr>
                <a:schemeClr val="accent2"/>
              </a:buCl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1586517"/>
            <a:ext cx="5087707" cy="2833083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mtClean="0">
                <a:solidFill>
                  <a:srgbClr val="00953B"/>
                </a:solidFill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lang="en-GB">
                <a:solidFill>
                  <a:schemeClr val="tx1"/>
                </a:solidFill>
              </a:defRPr>
            </a:lvl5pPr>
            <a:lvl6pPr marL="914400" indent="-223838">
              <a:buClr>
                <a:schemeClr val="accent2"/>
              </a:buClr>
              <a:defRPr sz="1200"/>
            </a:lvl6pPr>
            <a:lvl7pPr marL="1027113" indent="-225425">
              <a:buClr>
                <a:schemeClr val="accent2"/>
              </a:buClr>
              <a:defRPr sz="1200"/>
            </a:lvl7pPr>
            <a:lvl8pPr marL="1147763" indent="-233363">
              <a:buClr>
                <a:schemeClr val="accent2"/>
              </a:buClr>
              <a:defRPr sz="1200"/>
            </a:lvl8pPr>
            <a:lvl9pPr marL="1258888" indent="-231775">
              <a:buClr>
                <a:schemeClr val="accent2"/>
              </a:buCl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BB696-556E-4DC9-9C1D-02E33693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9936" y="6642556"/>
            <a:ext cx="1152128" cy="215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007F4F-2239-430A-903C-54EA988B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02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  <p15:guide id="5" pos="3780">
          <p15:clr>
            <a:srgbClr val="FBAE40"/>
          </p15:clr>
        </p15:guide>
        <p15:guide id="6" pos="390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ort (small font)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284" y="1582594"/>
            <a:ext cx="10367435" cy="2608406"/>
          </a:xfrm>
        </p:spPr>
        <p:txBody>
          <a:bodyPr/>
          <a:lstStyle>
            <a:lvl1pPr>
              <a:defRPr sz="1600">
                <a:solidFill>
                  <a:srgbClr val="00953B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 marL="284163" indent="-284163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 marL="800100" indent="-282575">
              <a:spcBef>
                <a:spcPts val="600"/>
              </a:spcBef>
              <a:defRPr sz="1000">
                <a:solidFill>
                  <a:schemeClr val="tx1"/>
                </a:solidFill>
              </a:defRPr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E8293-222B-4809-B281-1C115635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9936" y="6642556"/>
            <a:ext cx="1152128" cy="215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59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Report (small font) -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53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425" y="1599471"/>
            <a:ext cx="5089327" cy="2439129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z="1600" smtClean="0">
                <a:solidFill>
                  <a:srgbClr val="00953B"/>
                </a:solidFill>
              </a:defRPr>
            </a:lvl1pPr>
            <a:lvl2pPr>
              <a:defRPr lang="en-US" sz="1400" smtClean="0">
                <a:solidFill>
                  <a:schemeClr val="tx1"/>
                </a:solidFill>
              </a:defRPr>
            </a:lvl2pPr>
            <a:lvl3pPr>
              <a:defRPr lang="en-US" sz="1400" smtClean="0">
                <a:solidFill>
                  <a:schemeClr val="tx1"/>
                </a:solidFill>
              </a:defRPr>
            </a:lvl3pPr>
            <a:lvl4pPr>
              <a:defRPr lang="en-US" sz="1200" smtClean="0">
                <a:solidFill>
                  <a:schemeClr val="tx1"/>
                </a:solidFill>
              </a:defRPr>
            </a:lvl4pPr>
            <a:lvl5pPr>
              <a:defRPr lang="en-GB" sz="1000">
                <a:solidFill>
                  <a:schemeClr val="tx1"/>
                </a:solidFill>
              </a:defRPr>
            </a:lvl5pPr>
            <a:lvl6pPr marL="801688" indent="-284163">
              <a:spcBef>
                <a:spcPts val="600"/>
              </a:spcBef>
              <a:defRPr sz="1000"/>
            </a:lvl6pPr>
            <a:lvl7pPr marL="914400" indent="-284163">
              <a:defRPr sz="1000"/>
            </a:lvl7pPr>
            <a:lvl8pPr marL="1027113" indent="-285750">
              <a:defRPr sz="1000"/>
            </a:lvl8pPr>
            <a:lvl9pPr marL="1198563" indent="-344488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11" y="1607165"/>
            <a:ext cx="5087707" cy="2431435"/>
          </a:xfr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z="1600" smtClean="0">
                <a:solidFill>
                  <a:srgbClr val="00953B"/>
                </a:solidFill>
              </a:defRPr>
            </a:lvl1pPr>
            <a:lvl2pPr>
              <a:defRPr lang="en-US" sz="1400" smtClean="0">
                <a:solidFill>
                  <a:schemeClr val="tx1"/>
                </a:solidFill>
              </a:defRPr>
            </a:lvl2pPr>
            <a:lvl3pPr>
              <a:defRPr lang="en-US" sz="1400" smtClean="0">
                <a:solidFill>
                  <a:schemeClr val="tx1"/>
                </a:solidFill>
              </a:defRPr>
            </a:lvl3pPr>
            <a:lvl4pPr>
              <a:defRPr lang="en-US" sz="1200" smtClean="0">
                <a:solidFill>
                  <a:schemeClr val="tx1"/>
                </a:solidFill>
              </a:defRPr>
            </a:lvl4pPr>
            <a:lvl5pPr>
              <a:defRPr lang="en-GB" sz="1000">
                <a:solidFill>
                  <a:schemeClr val="tx1"/>
                </a:solidFill>
              </a:defRPr>
            </a:lvl5pPr>
            <a:lvl6pPr marL="690563" indent="-173038">
              <a:spcBef>
                <a:spcPts val="600"/>
              </a:spcBef>
              <a:defRPr sz="1000"/>
            </a:lvl6pPr>
            <a:lvl7pPr marL="801688" indent="-171450">
              <a:defRPr sz="1000"/>
            </a:lvl7pPr>
            <a:lvl8pPr marL="914400" indent="-173038">
              <a:defRPr sz="1000"/>
            </a:lvl8pPr>
            <a:lvl9pPr marL="1027113" indent="-173038"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  <a:p>
            <a:pPr lvl="6"/>
            <a:r>
              <a:rPr lang="en-US" dirty="0"/>
              <a:t>Sixth level</a:t>
            </a:r>
          </a:p>
          <a:p>
            <a:pPr lvl="7"/>
            <a:r>
              <a:rPr lang="en-US" dirty="0"/>
              <a:t>Seventh level</a:t>
            </a:r>
          </a:p>
          <a:p>
            <a:pPr lvl="8"/>
            <a:r>
              <a:rPr lang="en-US" dirty="0"/>
              <a:t>Eighth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C575-A14C-4242-8B92-0408B7A4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19936" y="6642556"/>
            <a:ext cx="1152128" cy="2154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57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840">
          <p15:clr>
            <a:srgbClr val="FBAE40"/>
          </p15:clr>
        </p15:guide>
        <p15:guide id="5" pos="3780">
          <p15:clr>
            <a:srgbClr val="FBAE40"/>
          </p15:clr>
        </p15:guide>
        <p15:guide id="6" pos="39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ringing calcium to lif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urgeon-pp-01.jpg" descr="surgeon-pp-01.jpg">
            <a:extLst>
              <a:ext uri="{FF2B5EF4-FFF2-40B4-BE49-F238E27FC236}">
                <a16:creationId xmlns:a16="http://schemas.microsoft.com/office/drawing/2014/main" id="{0BF918F4-9C28-4064-AB66-A65A63386F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20529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0F6C0-F60F-4986-A785-191FA47B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97" y="3352800"/>
            <a:ext cx="7145704" cy="4801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9C9E15A-6CDD-4F78-AEF1-0EFF869743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9096" y="4642732"/>
            <a:ext cx="2954704" cy="30777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6587DAB-8F0F-4443-B5BF-883C796A07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9096" y="4267200"/>
            <a:ext cx="2954703" cy="338554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11" name="Bringing Calcium to life-2.png" descr="Bringing Calcium to life-2.png">
            <a:extLst>
              <a:ext uri="{FF2B5EF4-FFF2-40B4-BE49-F238E27FC236}">
                <a16:creationId xmlns:a16="http://schemas.microsoft.com/office/drawing/2014/main" id="{ACD6DB67-5FD2-4183-B307-B22A4BE47D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9097" y="1524000"/>
            <a:ext cx="4740839" cy="12954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7313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timulan background NEW-2.jpg" descr="stimulan background NEW-2.jpg">
            <a:extLst>
              <a:ext uri="{FF2B5EF4-FFF2-40B4-BE49-F238E27FC236}">
                <a16:creationId xmlns:a16="http://schemas.microsoft.com/office/drawing/2014/main" id="{DE8F5D1E-0B11-45D6-BFC7-DBD9D9F3B8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68" y="0"/>
            <a:ext cx="121872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926DB6E4-6D29-41E3-8AEA-0DE21F72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9600"/>
            <a:ext cx="6477000" cy="4801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57BEF-85EF-411A-AB02-8AB172EF7B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2438400"/>
            <a:ext cx="2546017" cy="30777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A7D32CB-3591-4FC8-997B-48F205CABD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199" y="2057400"/>
            <a:ext cx="2546016" cy="338554"/>
          </a:xfrm>
        </p:spPr>
        <p:txBody>
          <a:bodyPr/>
          <a:lstStyle>
            <a:lvl1pPr>
              <a:defRPr sz="1600">
                <a:solidFill>
                  <a:srgbClr val="00953B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23914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b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imulan bow-01.jpg" descr="stimulan bow-01.jpg">
            <a:extLst>
              <a:ext uri="{FF2B5EF4-FFF2-40B4-BE49-F238E27FC236}">
                <a16:creationId xmlns:a16="http://schemas.microsoft.com/office/drawing/2014/main" id="{41B72DF0-AEF0-4DF1-B649-C36DE5DF09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833" b="11668"/>
          <a:stretch>
            <a:fillRect/>
          </a:stretch>
        </p:blipFill>
        <p:spPr>
          <a:xfrm>
            <a:off x="0" y="-2"/>
            <a:ext cx="12192000" cy="6858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E77CF1D-3E02-4ECA-9FE2-BF91FDCA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1" y="2263069"/>
            <a:ext cx="8458199" cy="48013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7C5A137-EA97-47B0-B8C8-645EADBDD8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3725" y="4145887"/>
            <a:ext cx="3048000" cy="307777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BD69B00-A038-40A8-B472-610FB3D0C8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73725" y="3770355"/>
            <a:ext cx="3048000" cy="338554"/>
          </a:xfrm>
        </p:spPr>
        <p:txBody>
          <a:bodyPr/>
          <a:lstStyle>
            <a:lvl1pPr>
              <a:defRPr sz="1600">
                <a:solidFill>
                  <a:srgbClr val="00953B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8745428D-A859-46A7-9845-B0EE86B123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306480"/>
            <a:ext cx="1600200" cy="2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8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284" y="932401"/>
            <a:ext cx="10367435" cy="4801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284" y="1524000"/>
            <a:ext cx="10367435" cy="291618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9936" y="6642556"/>
            <a:ext cx="1152128" cy="215444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E23B5EBC-18CC-43E8-8721-1CB7A0F638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BCFB087-B005-4A19-BB0A-C4FD2E5F045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842" y="6294464"/>
            <a:ext cx="1753300" cy="27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77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7" r:id="rId5"/>
    <p:sldLayoutId id="2147483679" r:id="rId6"/>
    <p:sldLayoutId id="2147483666" r:id="rId7"/>
    <p:sldLayoutId id="2147483667" r:id="rId8"/>
    <p:sldLayoutId id="2147483668" r:id="rId9"/>
    <p:sldLayoutId id="2147483669" r:id="rId10"/>
    <p:sldLayoutId id="2147483675" r:id="rId11"/>
    <p:sldLayoutId id="2147483670" r:id="rId12"/>
    <p:sldLayoutId id="2147483671" r:id="rId13"/>
    <p:sldLayoutId id="2147483672" r:id="rId14"/>
    <p:sldLayoutId id="2147483673" r:id="rId15"/>
    <p:sldLayoutId id="2147483676" r:id="rId1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953B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180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rgbClr val="00953B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1200"/>
        </a:spcBef>
        <a:spcAft>
          <a:spcPts val="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1463" indent="-271463" algn="l" defTabSz="914400" rtl="0" eaLnBrk="1" latinLnBrk="0" hangingPunct="1">
        <a:spcBef>
          <a:spcPts val="1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271463" algn="l" defTabSz="914400" rtl="0" eaLnBrk="1" latinLnBrk="0" hangingPunct="1">
        <a:spcBef>
          <a:spcPts val="1200"/>
        </a:spcBef>
        <a:spcAft>
          <a:spcPts val="300"/>
        </a:spcAft>
        <a:buClrTx/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00100" indent="-257175" algn="l" defTabSz="914400" rtl="0" eaLnBrk="1" latinLnBrk="0" hangingPunct="1"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84163" algn="l" defTabSz="914400" rtl="0" eaLnBrk="1" latinLnBrk="0" hangingPunct="1"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27113" indent="-285750" algn="l" defTabSz="914400" rtl="0" eaLnBrk="1" latinLnBrk="0" hangingPunct="1"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147763" indent="-293688" algn="l" defTabSz="914400" rtl="0" eaLnBrk="1" latinLnBrk="0" hangingPunct="1"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8888" indent="-284163" algn="l" defTabSz="914400" rtl="0" eaLnBrk="1" latinLnBrk="0" hangingPunct="1"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575">
          <p15:clr>
            <a:srgbClr val="F26B43"/>
          </p15:clr>
        </p15:guide>
        <p15:guide id="8" pos="635">
          <p15:clr>
            <a:srgbClr val="F26B43"/>
          </p15:clr>
        </p15:guide>
        <p15:guide id="9" pos="7105">
          <p15:clr>
            <a:srgbClr val="F26B43"/>
          </p15:clr>
        </p15:guide>
        <p15:guide id="10" pos="7045">
          <p15:clr>
            <a:srgbClr val="F26B43"/>
          </p15:clr>
        </p15:guide>
        <p15:guide id="11" orient="horz" pos="1026">
          <p15:clr>
            <a:srgbClr val="F26B43"/>
          </p15:clr>
        </p15:guide>
        <p15:guide id="12" orient="horz" pos="107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1BE6-8E80-4D95-A9E9-B2B85B70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Biocomposites PowerPoint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2C0DB-9D5E-489F-9B51-25498FC40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1586517"/>
            <a:ext cx="10367435" cy="4739759"/>
          </a:xfrm>
        </p:spPr>
        <p:txBody>
          <a:bodyPr/>
          <a:lstStyle/>
          <a:p>
            <a:r>
              <a:rPr lang="en-US" dirty="0"/>
              <a:t>Guidelines</a:t>
            </a:r>
          </a:p>
          <a:p>
            <a:pPr marL="285750" lvl="1" indent="-285750">
              <a:buClr>
                <a:srgbClr val="00953B"/>
              </a:buClr>
              <a:buFont typeface="Arial" panose="020B0604020202020204" pitchFamily="34" charset="0"/>
              <a:buChar char="•"/>
            </a:pPr>
            <a:r>
              <a:rPr lang="en-US" dirty="0"/>
              <a:t>Our corporate template should be used for all company presentations and reports.</a:t>
            </a:r>
          </a:p>
          <a:p>
            <a:pPr marL="285750" lvl="1" indent="-285750">
              <a:spcBef>
                <a:spcPts val="1800"/>
              </a:spcBef>
              <a:buClr>
                <a:srgbClr val="00953B"/>
              </a:buClr>
              <a:buFont typeface="Arial" panose="020B0604020202020204" pitchFamily="34" charset="0"/>
              <a:buChar char="•"/>
            </a:pPr>
            <a:r>
              <a:rPr lang="en-US" dirty="0"/>
              <a:t>A selection of title and end slides are provided in the ‘Layout’ menu for you to tailor your external presentations.</a:t>
            </a:r>
          </a:p>
          <a:p>
            <a:pPr lvl="1">
              <a:spcBef>
                <a:spcPts val="1800"/>
              </a:spcBef>
              <a:buClr>
                <a:srgbClr val="00953B"/>
              </a:buClr>
            </a:pPr>
            <a:endParaRPr lang="en-US" sz="1400" dirty="0"/>
          </a:p>
          <a:p>
            <a:pPr marL="285750" lvl="1" indent="-285750">
              <a:spcBef>
                <a:spcPts val="1800"/>
              </a:spcBef>
              <a:buClr>
                <a:srgbClr val="00953B"/>
              </a:buClr>
              <a:buFont typeface="Arial" panose="020B0604020202020204" pitchFamily="34" charset="0"/>
              <a:buChar char="•"/>
            </a:pPr>
            <a:r>
              <a:rPr lang="en-US" dirty="0"/>
              <a:t>There are two content slide layouts:</a:t>
            </a:r>
          </a:p>
          <a:p>
            <a:pPr marL="828675" lvl="3" indent="-285750">
              <a:spcBef>
                <a:spcPts val="1800"/>
              </a:spcBef>
            </a:pPr>
            <a:r>
              <a:rPr lang="en-US" sz="1600" dirty="0"/>
              <a:t>Presentation slides – the font size is larger for clarity when projecting a presentation onto a screen</a:t>
            </a:r>
          </a:p>
          <a:p>
            <a:pPr marL="828675" lvl="3" indent="-285750">
              <a:spcBef>
                <a:spcPts val="1800"/>
              </a:spcBef>
            </a:pPr>
            <a:r>
              <a:rPr lang="en-US" sz="1600" dirty="0"/>
              <a:t>Report slides – the font size is smaller for easy reading of a report on a desktop</a:t>
            </a:r>
          </a:p>
          <a:p>
            <a:pPr marL="285750" lvl="1" indent="-285750">
              <a:spcBef>
                <a:spcPts val="1800"/>
              </a:spcBef>
              <a:buClr>
                <a:srgbClr val="00953B"/>
              </a:buClr>
              <a:buFont typeface="Arial" panose="020B0604020202020204" pitchFamily="34" charset="0"/>
              <a:buChar char="•"/>
            </a:pPr>
            <a:r>
              <a:rPr lang="en-US" dirty="0"/>
              <a:t>You can move through header, text and bullet point options for any line of text by using the following buttons in the menu bar.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D442F-727B-4202-89B7-DB93B271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EBC-18CC-43E8-8721-1CB7A0F6383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00904-4A9E-4BC7-93B7-859176E7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706" y="3172641"/>
            <a:ext cx="1194834" cy="408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C1627-085E-4807-82E4-4CEE47F6C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58" y="5871308"/>
            <a:ext cx="507472" cy="605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C6D3D7-6E5D-4789-9BCE-7E4DE552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706" y="5871308"/>
            <a:ext cx="507472" cy="601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3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6FD7-9216-4972-AEA5-518B3FBF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7ED0-661F-4BF8-A78C-A410E9853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70E40-3AF3-4378-BA5D-F9900C6E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5EBC-18CC-43E8-8721-1CB7A0F638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395567"/>
      </p:ext>
    </p:extLst>
  </p:cSld>
  <p:clrMapOvr>
    <a:masterClrMapping/>
  </p:clrMapOvr>
</p:sld>
</file>

<file path=ppt/theme/theme1.xml><?xml version="1.0" encoding="utf-8"?>
<a:theme xmlns:a="http://schemas.openxmlformats.org/drawingml/2006/main" name="Biocomposites template">
  <a:themeElements>
    <a:clrScheme name="Biocomposites">
      <a:dk1>
        <a:srgbClr val="000000"/>
      </a:dk1>
      <a:lt1>
        <a:srgbClr val="FFFFFF"/>
      </a:lt1>
      <a:dk2>
        <a:srgbClr val="00953B"/>
      </a:dk2>
      <a:lt2>
        <a:srgbClr val="FFFFFF"/>
      </a:lt2>
      <a:accent1>
        <a:srgbClr val="00953B"/>
      </a:accent1>
      <a:accent2>
        <a:srgbClr val="F0B500"/>
      </a:accent2>
      <a:accent3>
        <a:srgbClr val="959699"/>
      </a:accent3>
      <a:accent4>
        <a:srgbClr val="8A2432"/>
      </a:accent4>
      <a:accent5>
        <a:srgbClr val="003A5D"/>
      </a:accent5>
      <a:accent6>
        <a:srgbClr val="54565B"/>
      </a:accent6>
      <a:hlink>
        <a:srgbClr val="000000"/>
      </a:hlink>
      <a:folHlink>
        <a:srgbClr val="000000"/>
      </a:folHlink>
    </a:clrScheme>
    <a:fontScheme name="Biocomposit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composites PowerPoint template-07.09.2020" id="{FEF20236-1F06-4406-844B-EB6EFBCE170D}" vid="{8DD868A8-72D2-40F8-90D6-06891FDAC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2E804DAC19174D964F2738B044BD78" ma:contentTypeVersion="13" ma:contentTypeDescription="Create a new document." ma:contentTypeScope="" ma:versionID="348001ef27c80ab47c41f9ee66107d5f">
  <xsd:schema xmlns:xsd="http://www.w3.org/2001/XMLSchema" xmlns:xs="http://www.w3.org/2001/XMLSchema" xmlns:p="http://schemas.microsoft.com/office/2006/metadata/properties" xmlns:ns3="9e3f689d-652c-4eb1-aa4d-828c1f83fdc6" xmlns:ns4="2b6ba095-3847-4ba3-8f05-10d86d669feb" targetNamespace="http://schemas.microsoft.com/office/2006/metadata/properties" ma:root="true" ma:fieldsID="35347c6613e38f5e04e492bce54a4abf" ns3:_="" ns4:_="">
    <xsd:import namespace="9e3f689d-652c-4eb1-aa4d-828c1f83fdc6"/>
    <xsd:import namespace="2b6ba095-3847-4ba3-8f05-10d86d669f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f689d-652c-4eb1-aa4d-828c1f83fd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ba095-3847-4ba3-8f05-10d86d669f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4D48F1-93B7-4CA8-9B61-2B95F52A7D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249148-FE51-478C-BA4C-0DCA63547E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6B1AF70-C115-4024-A254-90922BD23F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3f689d-652c-4eb1-aa4d-828c1f83fdc6"/>
    <ds:schemaRef ds:uri="2b6ba095-3847-4ba3-8f05-10d86d669f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832</TotalTime>
  <Words>109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Symbol</vt:lpstr>
      <vt:lpstr>Biocomposites template</vt:lpstr>
      <vt:lpstr>Biocomposites PowerPoint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Giuliana Vaca-Tricerri</dc:creator>
  <cp:lastModifiedBy>Dana Gergely</cp:lastModifiedBy>
  <cp:revision>266</cp:revision>
  <dcterms:created xsi:type="dcterms:W3CDTF">2020-07-09T17:59:51Z</dcterms:created>
  <dcterms:modified xsi:type="dcterms:W3CDTF">2020-07-31T13:44:32Z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0x010100522E804DAC19174D964F2738B044BD78</vt:lpwstr>
  </property>
</Properties>
</file>