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107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575" userDrawn="1">
          <p15:clr>
            <a:srgbClr val="A4A3A4"/>
          </p15:clr>
        </p15:guide>
        <p15:guide id="6" pos="635" userDrawn="1">
          <p15:clr>
            <a:srgbClr val="A4A3A4"/>
          </p15:clr>
        </p15:guide>
        <p15:guide id="7" pos="7105" userDrawn="1">
          <p15:clr>
            <a:srgbClr val="A4A3A4"/>
          </p15:clr>
        </p15:guide>
        <p15:guide id="8" pos="7045" userDrawn="1">
          <p15:clr>
            <a:srgbClr val="A4A3A4"/>
          </p15:clr>
        </p15:guide>
        <p15:guide id="9" pos="3780" userDrawn="1">
          <p15:clr>
            <a:srgbClr val="A4A3A4"/>
          </p15:clr>
        </p15:guide>
        <p15:guide id="10" pos="3900" userDrawn="1">
          <p15:clr>
            <a:srgbClr val="A4A3A4"/>
          </p15:clr>
        </p15:guide>
        <p15:guide id="11" pos="5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howGuides="1">
      <p:cViewPr varScale="1">
        <p:scale>
          <a:sx n="67" d="100"/>
          <a:sy n="67" d="100"/>
        </p:scale>
        <p:origin x="564" y="48"/>
      </p:cViewPr>
      <p:guideLst>
        <p:guide orient="horz" pos="1026"/>
        <p:guide orient="horz" pos="2160"/>
        <p:guide orient="horz" pos="1071"/>
        <p:guide pos="3840"/>
        <p:guide pos="575"/>
        <p:guide pos="635"/>
        <p:guide pos="7105"/>
        <p:guide pos="7045"/>
        <p:guide pos="3780"/>
        <p:guide pos="3900"/>
        <p:guide pos="56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4A6A3-BCB9-4B97-8FA7-5F7879A6F87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54A7E-8681-495F-9B14-DE44B43645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5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54A7E-8681-495F-9B14-DE44B43645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47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39578"/>
            <a:ext cx="103632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285" y="3429000"/>
            <a:ext cx="10367433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12285" y="4654801"/>
            <a:ext cx="10272183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lang="en-GB" sz="1400" smtClean="0">
                <a:solidFill>
                  <a:schemeClr val="tx2"/>
                </a:solidFill>
              </a:defRPr>
            </a:lvl1pPr>
          </a:lstStyle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/>
              <a:t>Thursday, 05 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099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39578"/>
            <a:ext cx="103632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285" y="3429000"/>
            <a:ext cx="10367433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6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9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425" y="1628801"/>
            <a:ext cx="5089327" cy="138499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1" y="1628801"/>
            <a:ext cx="5087707" cy="138499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930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 userDrawn="1">
          <p15:clr>
            <a:srgbClr val="FBAE40"/>
          </p15:clr>
        </p15:guide>
        <p15:guide id="5" pos="3780" userDrawn="1">
          <p15:clr>
            <a:srgbClr val="FBAE40"/>
          </p15:clr>
        </p15:guide>
        <p15:guide id="6" pos="39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4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A7AC4-12F7-4BA7-9B98-8E27ADB650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284" y="932401"/>
            <a:ext cx="10367435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1628801"/>
            <a:ext cx="10367435" cy="13849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9936" y="6642556"/>
            <a:ext cx="1152128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A7AC4-12F7-4BA7-9B98-8E27ADB650A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92148" y="6642555"/>
            <a:ext cx="2591428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GB" sz="800" b="1" dirty="0"/>
              <a:t>PRIVATE &amp; CONFIDENTIAL.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BCFB087-B005-4A19-BB0A-C4FD2E5F04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94464"/>
            <a:ext cx="1753300" cy="2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8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1" r:id="rId4"/>
    <p:sldLayoutId id="2147483683" r:id="rId5"/>
    <p:sldLayoutId id="214748368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271463" indent="-271463" algn="l" defTabSz="914400" rtl="0" eaLnBrk="1" latinLnBrk="0" hangingPunct="1">
        <a:spcBef>
          <a:spcPts val="600"/>
        </a:spcBef>
        <a:spcAft>
          <a:spcPts val="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71463" algn="l" defTabSz="9144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Font typeface="Symbol" panose="05050102010706020507" pitchFamily="18" charset="2"/>
        <a:buChar char="-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00100" indent="-257175" algn="l" defTabSz="914400" rtl="0" eaLnBrk="1" latinLnBrk="0" hangingPunct="1">
        <a:spcBef>
          <a:spcPts val="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575" userDrawn="1">
          <p15:clr>
            <a:srgbClr val="F26B43"/>
          </p15:clr>
        </p15:guide>
        <p15:guide id="8" pos="635" userDrawn="1">
          <p15:clr>
            <a:srgbClr val="F26B43"/>
          </p15:clr>
        </p15:guide>
        <p15:guide id="9" pos="7105" userDrawn="1">
          <p15:clr>
            <a:srgbClr val="F26B43"/>
          </p15:clr>
        </p15:guide>
        <p15:guide id="10" pos="7045" userDrawn="1">
          <p15:clr>
            <a:srgbClr val="F26B43"/>
          </p15:clr>
        </p15:guide>
        <p15:guide id="11" orient="horz" pos="1026" userDrawn="1">
          <p15:clr>
            <a:srgbClr val="F26B43"/>
          </p15:clr>
        </p15:guide>
        <p15:guide id="12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GB" dirty="0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0" y="6642100"/>
            <a:ext cx="863600" cy="215900"/>
          </a:xfrm>
        </p:spPr>
        <p:txBody>
          <a:bodyPr/>
          <a:lstStyle/>
          <a:p>
            <a:fld id="{D39A7AC4-12F7-4BA7-9B98-8E27ADB650A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55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2284" y="1628801"/>
            <a:ext cx="10367435" cy="30777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0E39-821D-4320-A9E0-CECAE647D6F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286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iocomposites">
      <a:dk1>
        <a:sysClr val="windowText" lastClr="000000"/>
      </a:dk1>
      <a:lt1>
        <a:sysClr val="window" lastClr="FFFFFF"/>
      </a:lt1>
      <a:dk2>
        <a:srgbClr val="5E615E"/>
      </a:dk2>
      <a:lt2>
        <a:srgbClr val="009B3E"/>
      </a:lt2>
      <a:accent1>
        <a:srgbClr val="9BC13F"/>
      </a:accent1>
      <a:accent2>
        <a:srgbClr val="F0B500"/>
      </a:accent2>
      <a:accent3>
        <a:srgbClr val="5E615E"/>
      </a:accent3>
      <a:accent4>
        <a:srgbClr val="009B3E"/>
      </a:accent4>
      <a:accent5>
        <a:srgbClr val="F0B500"/>
      </a:accent5>
      <a:accent6>
        <a:srgbClr val="9BC13F"/>
      </a:accent6>
      <a:hlink>
        <a:srgbClr val="009B3E"/>
      </a:hlink>
      <a:folHlink>
        <a:srgbClr val="5E615E"/>
      </a:folHlink>
    </a:clrScheme>
    <a:fontScheme name="Biocomposi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CAA33DD-FFA3-43C5-9ABD-0EE13F146FA5}" vid="{43AB913A-82D8-4D8B-A41E-1D0909192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Biocomposites (internal) template SMALL TEXT_draft2</Template>
  <TotalTime>1</TotalTime>
  <Words>4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Theme1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Hamish White</dc:creator>
  <cp:lastModifiedBy>Dana Gergely</cp:lastModifiedBy>
  <cp:revision>2</cp:revision>
  <dcterms:created xsi:type="dcterms:W3CDTF">2015-03-17T11:11:07Z</dcterms:created>
  <dcterms:modified xsi:type="dcterms:W3CDTF">2020-05-07T19:41:02Z</dcterms:modified>
</cp:coreProperties>
</file>