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315" r:id="rId2"/>
    <p:sldId id="257" r:id="rId3"/>
    <p:sldId id="309" r:id="rId4"/>
    <p:sldId id="311" r:id="rId5"/>
    <p:sldId id="312" r:id="rId6"/>
    <p:sldId id="313" r:id="rId7"/>
  </p:sldIdLst>
  <p:sldSz cx="8027988" cy="5688013"/>
  <p:notesSz cx="6797675" cy="9926638"/>
  <p:defaultTextStyle>
    <a:defPPr>
      <a:defRPr lang="en-US"/>
    </a:defPPr>
    <a:lvl1pPr marL="0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391860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783719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175579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1567438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1959298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2351158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2743017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3134877" algn="l" defTabSz="783719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1">
          <p15:clr>
            <a:srgbClr val="A4A3A4"/>
          </p15:clr>
        </p15:guide>
        <p15:guide id="2" pos="2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FFFFFF"/>
    <a:srgbClr val="66CAA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890" autoAdjust="0"/>
  </p:normalViewPr>
  <p:slideViewPr>
    <p:cSldViewPr snapToGrid="0">
      <p:cViewPr varScale="1">
        <p:scale>
          <a:sx n="111" d="100"/>
          <a:sy n="111" d="100"/>
        </p:scale>
        <p:origin x="1956" y="96"/>
      </p:cViewPr>
      <p:guideLst>
        <p:guide orient="horz" pos="1791"/>
        <p:guide pos="25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92CEE-0FD3-475F-8DA8-B2DDC1CF556B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38D70-0ED0-494E-916F-9A2AAEA43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06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9EB7-2118-4FA7-B3EF-0CB15E46D942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5050" y="1241425"/>
            <a:ext cx="47275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470B5-5F88-42D4-8086-45F0BEFF1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3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391860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783719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1175579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567438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959298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2351158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2743017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3134877" algn="l" defTabSz="783719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54A7E-8681-495F-9B14-DE44B436459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8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5050" y="1241425"/>
            <a:ext cx="47275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470B5-5F88-42D4-8086-45F0BEFF176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26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5050" y="1241425"/>
            <a:ext cx="47275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77195"/>
            <a:ext cx="5438140" cy="40651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470B5-5F88-42D4-8086-45F0BEFF1760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34198"/>
              </p:ext>
            </p:extLst>
          </p:nvPr>
        </p:nvGraphicFramePr>
        <p:xfrm>
          <a:off x="843610" y="5042223"/>
          <a:ext cx="5274299" cy="397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66"/>
                <a:gridCol w="3872933"/>
              </a:tblGrid>
              <a:tr h="231622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Required Item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Description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</a:tr>
              <a:tr h="363977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Welcome email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Email template to invite sales representatives to training session and to complete pre - training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63977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Pre-training</a:t>
                      </a:r>
                      <a:r>
                        <a:rPr lang="en-GB" sz="900" baseline="0" dirty="0" smtClean="0"/>
                        <a:t> performance template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regarding sales representatives efforts in completing pre-training.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1622"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Distributor training presentation.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31622"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Speaker Notes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Regional Manager notes.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24285"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Handouts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510(k) clearance letter for </a:t>
                      </a:r>
                      <a:r>
                        <a:rPr lang="en-GB" sz="9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Stimulan</a:t>
                      </a:r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(#K021551).</a:t>
                      </a:r>
                    </a:p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Template for urgent unsolicited request responses.</a:t>
                      </a:r>
                    </a:p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Format comparison chart.</a:t>
                      </a:r>
                    </a:p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Account management forms:</a:t>
                      </a:r>
                    </a:p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W-9 form.                                                                                                   One for each participant</a:t>
                      </a:r>
                    </a:p>
                    <a:p>
                      <a:r>
                        <a:rPr lang="en-GB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• New hospital account form / vendor set up form.</a:t>
                      </a:r>
                    </a:p>
                    <a:p>
                      <a:r>
                        <a:rPr lang="en-GB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• Distributor field inventory control policy.</a:t>
                      </a:r>
                    </a:p>
                    <a:p>
                      <a:r>
                        <a:rPr lang="en-GB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• Delivery order form (DOF) &amp; sample DOF.</a:t>
                      </a:r>
                    </a:p>
                    <a:p>
                      <a:r>
                        <a:rPr lang="en-GB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• Hospital Consignment agreement form.</a:t>
                      </a:r>
                      <a:endParaRPr lang="en-GB" sz="8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63977"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Brochures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Biocomposites brochure.</a:t>
                      </a:r>
                    </a:p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STIMULAN brochure.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3977"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 Kits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In-service demo kit.</a:t>
                      </a:r>
                    </a:p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Rep demo kit.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31094"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Accessories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Portable presentation kit. If you need a projector please order from Wilmington.</a:t>
                      </a:r>
                      <a:endParaRPr lang="en-GB" sz="900" dirty="0"/>
                    </a:p>
                  </a:txBody>
                  <a:tcPr marL="90636" marR="90636" marT="49633" marB="496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784630" y="6550376"/>
            <a:ext cx="250992" cy="1114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5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470B5-5F88-42D4-8086-45F0BEFF17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4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099" y="930886"/>
            <a:ext cx="6823790" cy="1980271"/>
          </a:xfrm>
        </p:spPr>
        <p:txBody>
          <a:bodyPr anchor="b"/>
          <a:lstStyle>
            <a:lvl1pPr algn="ctr">
              <a:defRPr sz="49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499" y="2987524"/>
            <a:ext cx="6020991" cy="1373286"/>
          </a:xfrm>
        </p:spPr>
        <p:txBody>
          <a:bodyPr/>
          <a:lstStyle>
            <a:lvl1pPr marL="0" indent="0" algn="ctr">
              <a:buNone/>
              <a:defRPr sz="1991"/>
            </a:lvl1pPr>
            <a:lvl2pPr marL="379202" indent="0" algn="ctr">
              <a:buNone/>
              <a:defRPr sz="1659"/>
            </a:lvl2pPr>
            <a:lvl3pPr marL="758403" indent="0" algn="ctr">
              <a:buNone/>
              <a:defRPr sz="1493"/>
            </a:lvl3pPr>
            <a:lvl4pPr marL="1137605" indent="0" algn="ctr">
              <a:buNone/>
              <a:defRPr sz="1327"/>
            </a:lvl4pPr>
            <a:lvl5pPr marL="1516807" indent="0" algn="ctr">
              <a:buNone/>
              <a:defRPr sz="1327"/>
            </a:lvl5pPr>
            <a:lvl6pPr marL="1896008" indent="0" algn="ctr">
              <a:buNone/>
              <a:defRPr sz="1327"/>
            </a:lvl6pPr>
            <a:lvl7pPr marL="2275210" indent="0" algn="ctr">
              <a:buNone/>
              <a:defRPr sz="1327"/>
            </a:lvl7pPr>
            <a:lvl8pPr marL="2654412" indent="0" algn="ctr">
              <a:buNone/>
              <a:defRPr sz="1327"/>
            </a:lvl8pPr>
            <a:lvl9pPr marL="3033613" indent="0" algn="ctr">
              <a:buNone/>
              <a:defRPr sz="13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2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5029" y="302834"/>
            <a:ext cx="1731035" cy="4820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925" y="302834"/>
            <a:ext cx="5092755" cy="48203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2099" y="2116440"/>
            <a:ext cx="6823790" cy="7198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0706" y="2955746"/>
            <a:ext cx="6826577" cy="306323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1pPr>
            <a:lvl2pPr marL="37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8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6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6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5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0706" y="3859159"/>
            <a:ext cx="5310180" cy="306323"/>
          </a:xfrm>
        </p:spPr>
        <p:txBody>
          <a:bodyPr/>
          <a:lstStyle>
            <a:lvl1pPr>
              <a:spcBef>
                <a:spcPts val="498"/>
              </a:spcBef>
              <a:spcAft>
                <a:spcPts val="249"/>
              </a:spcAft>
              <a:defRPr sz="149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3732" y="335751"/>
            <a:ext cx="6700525" cy="1672067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43" y="1418055"/>
            <a:ext cx="6924140" cy="2366055"/>
          </a:xfrm>
        </p:spPr>
        <p:txBody>
          <a:bodyPr anchor="b"/>
          <a:lstStyle>
            <a:lvl1pPr>
              <a:defRPr sz="49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43" y="3806494"/>
            <a:ext cx="6924140" cy="1244252"/>
          </a:xfrm>
        </p:spPr>
        <p:txBody>
          <a:bodyPr/>
          <a:lstStyle>
            <a:lvl1pPr marL="0" indent="0">
              <a:buNone/>
              <a:defRPr sz="1991">
                <a:solidFill>
                  <a:schemeClr val="tx1"/>
                </a:solidFill>
              </a:defRPr>
            </a:lvl1pPr>
            <a:lvl2pPr marL="379202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2pPr>
            <a:lvl3pPr marL="75840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137605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4pPr>
            <a:lvl5pPr marL="1516807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5pPr>
            <a:lvl6pPr marL="1896008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6pPr>
            <a:lvl7pPr marL="2275210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7pPr>
            <a:lvl8pPr marL="2654412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8pPr>
            <a:lvl9pPr marL="3033613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924" y="1514170"/>
            <a:ext cx="3411895" cy="3608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169" y="1514170"/>
            <a:ext cx="3411895" cy="3608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9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70" y="302835"/>
            <a:ext cx="6924140" cy="10994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971" y="1394354"/>
            <a:ext cx="3396215" cy="683351"/>
          </a:xfrm>
        </p:spPr>
        <p:txBody>
          <a:bodyPr anchor="b"/>
          <a:lstStyle>
            <a:lvl1pPr marL="0" indent="0">
              <a:buNone/>
              <a:defRPr sz="1991" b="1"/>
            </a:lvl1pPr>
            <a:lvl2pPr marL="379202" indent="0">
              <a:buNone/>
              <a:defRPr sz="1659" b="1"/>
            </a:lvl2pPr>
            <a:lvl3pPr marL="758403" indent="0">
              <a:buNone/>
              <a:defRPr sz="1493" b="1"/>
            </a:lvl3pPr>
            <a:lvl4pPr marL="1137605" indent="0">
              <a:buNone/>
              <a:defRPr sz="1327" b="1"/>
            </a:lvl4pPr>
            <a:lvl5pPr marL="1516807" indent="0">
              <a:buNone/>
              <a:defRPr sz="1327" b="1"/>
            </a:lvl5pPr>
            <a:lvl6pPr marL="1896008" indent="0">
              <a:buNone/>
              <a:defRPr sz="1327" b="1"/>
            </a:lvl6pPr>
            <a:lvl7pPr marL="2275210" indent="0">
              <a:buNone/>
              <a:defRPr sz="1327" b="1"/>
            </a:lvl7pPr>
            <a:lvl8pPr marL="2654412" indent="0">
              <a:buNone/>
              <a:defRPr sz="1327" b="1"/>
            </a:lvl8pPr>
            <a:lvl9pPr marL="3033613" indent="0">
              <a:buNone/>
              <a:defRPr sz="13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71" y="2077705"/>
            <a:ext cx="3396215" cy="3055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4169" y="1394354"/>
            <a:ext cx="3412941" cy="683351"/>
          </a:xfrm>
        </p:spPr>
        <p:txBody>
          <a:bodyPr anchor="b"/>
          <a:lstStyle>
            <a:lvl1pPr marL="0" indent="0">
              <a:buNone/>
              <a:defRPr sz="1991" b="1"/>
            </a:lvl1pPr>
            <a:lvl2pPr marL="379202" indent="0">
              <a:buNone/>
              <a:defRPr sz="1659" b="1"/>
            </a:lvl2pPr>
            <a:lvl3pPr marL="758403" indent="0">
              <a:buNone/>
              <a:defRPr sz="1493" b="1"/>
            </a:lvl3pPr>
            <a:lvl4pPr marL="1137605" indent="0">
              <a:buNone/>
              <a:defRPr sz="1327" b="1"/>
            </a:lvl4pPr>
            <a:lvl5pPr marL="1516807" indent="0">
              <a:buNone/>
              <a:defRPr sz="1327" b="1"/>
            </a:lvl5pPr>
            <a:lvl6pPr marL="1896008" indent="0">
              <a:buNone/>
              <a:defRPr sz="1327" b="1"/>
            </a:lvl6pPr>
            <a:lvl7pPr marL="2275210" indent="0">
              <a:buNone/>
              <a:defRPr sz="1327" b="1"/>
            </a:lvl7pPr>
            <a:lvl8pPr marL="2654412" indent="0">
              <a:buNone/>
              <a:defRPr sz="1327" b="1"/>
            </a:lvl8pPr>
            <a:lvl9pPr marL="3033613" indent="0">
              <a:buNone/>
              <a:defRPr sz="13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4169" y="2077705"/>
            <a:ext cx="3412941" cy="3055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0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26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5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70" y="379201"/>
            <a:ext cx="2589235" cy="1327203"/>
          </a:xfrm>
        </p:spPr>
        <p:txBody>
          <a:bodyPr anchor="b"/>
          <a:lstStyle>
            <a:lvl1pPr>
              <a:defRPr sz="26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941" y="818970"/>
            <a:ext cx="4064169" cy="4042176"/>
          </a:xfrm>
        </p:spPr>
        <p:txBody>
          <a:bodyPr/>
          <a:lstStyle>
            <a:lvl1pPr>
              <a:defRPr sz="2654"/>
            </a:lvl1pPr>
            <a:lvl2pPr>
              <a:defRPr sz="2322"/>
            </a:lvl2pPr>
            <a:lvl3pPr>
              <a:defRPr sz="1991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970" y="1706404"/>
            <a:ext cx="2589235" cy="3161324"/>
          </a:xfrm>
        </p:spPr>
        <p:txBody>
          <a:bodyPr/>
          <a:lstStyle>
            <a:lvl1pPr marL="0" indent="0">
              <a:buNone/>
              <a:defRPr sz="1327"/>
            </a:lvl1pPr>
            <a:lvl2pPr marL="379202" indent="0">
              <a:buNone/>
              <a:defRPr sz="1161"/>
            </a:lvl2pPr>
            <a:lvl3pPr marL="758403" indent="0">
              <a:buNone/>
              <a:defRPr sz="995"/>
            </a:lvl3pPr>
            <a:lvl4pPr marL="1137605" indent="0">
              <a:buNone/>
              <a:defRPr sz="829"/>
            </a:lvl4pPr>
            <a:lvl5pPr marL="1516807" indent="0">
              <a:buNone/>
              <a:defRPr sz="829"/>
            </a:lvl5pPr>
            <a:lvl6pPr marL="1896008" indent="0">
              <a:buNone/>
              <a:defRPr sz="829"/>
            </a:lvl6pPr>
            <a:lvl7pPr marL="2275210" indent="0">
              <a:buNone/>
              <a:defRPr sz="829"/>
            </a:lvl7pPr>
            <a:lvl8pPr marL="2654412" indent="0">
              <a:buNone/>
              <a:defRPr sz="829"/>
            </a:lvl8pPr>
            <a:lvl9pPr marL="3033613" indent="0">
              <a:buNone/>
              <a:defRPr sz="8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16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70" y="379201"/>
            <a:ext cx="2589235" cy="1327203"/>
          </a:xfrm>
        </p:spPr>
        <p:txBody>
          <a:bodyPr anchor="b"/>
          <a:lstStyle>
            <a:lvl1pPr>
              <a:defRPr sz="26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12941" y="818970"/>
            <a:ext cx="4064169" cy="4042176"/>
          </a:xfrm>
        </p:spPr>
        <p:txBody>
          <a:bodyPr anchor="t"/>
          <a:lstStyle>
            <a:lvl1pPr marL="0" indent="0">
              <a:buNone/>
              <a:defRPr sz="2654"/>
            </a:lvl1pPr>
            <a:lvl2pPr marL="379202" indent="0">
              <a:buNone/>
              <a:defRPr sz="2322"/>
            </a:lvl2pPr>
            <a:lvl3pPr marL="758403" indent="0">
              <a:buNone/>
              <a:defRPr sz="1991"/>
            </a:lvl3pPr>
            <a:lvl4pPr marL="1137605" indent="0">
              <a:buNone/>
              <a:defRPr sz="1659"/>
            </a:lvl4pPr>
            <a:lvl5pPr marL="1516807" indent="0">
              <a:buNone/>
              <a:defRPr sz="1659"/>
            </a:lvl5pPr>
            <a:lvl6pPr marL="1896008" indent="0">
              <a:buNone/>
              <a:defRPr sz="1659"/>
            </a:lvl6pPr>
            <a:lvl7pPr marL="2275210" indent="0">
              <a:buNone/>
              <a:defRPr sz="1659"/>
            </a:lvl7pPr>
            <a:lvl8pPr marL="2654412" indent="0">
              <a:buNone/>
              <a:defRPr sz="1659"/>
            </a:lvl8pPr>
            <a:lvl9pPr marL="3033613" indent="0">
              <a:buNone/>
              <a:defRPr sz="165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970" y="1706404"/>
            <a:ext cx="2589235" cy="3161324"/>
          </a:xfrm>
        </p:spPr>
        <p:txBody>
          <a:bodyPr/>
          <a:lstStyle>
            <a:lvl1pPr marL="0" indent="0">
              <a:buNone/>
              <a:defRPr sz="1327"/>
            </a:lvl1pPr>
            <a:lvl2pPr marL="379202" indent="0">
              <a:buNone/>
              <a:defRPr sz="1161"/>
            </a:lvl2pPr>
            <a:lvl3pPr marL="758403" indent="0">
              <a:buNone/>
              <a:defRPr sz="995"/>
            </a:lvl3pPr>
            <a:lvl4pPr marL="1137605" indent="0">
              <a:buNone/>
              <a:defRPr sz="829"/>
            </a:lvl4pPr>
            <a:lvl5pPr marL="1516807" indent="0">
              <a:buNone/>
              <a:defRPr sz="829"/>
            </a:lvl5pPr>
            <a:lvl6pPr marL="1896008" indent="0">
              <a:buNone/>
              <a:defRPr sz="829"/>
            </a:lvl6pPr>
            <a:lvl7pPr marL="2275210" indent="0">
              <a:buNone/>
              <a:defRPr sz="829"/>
            </a:lvl7pPr>
            <a:lvl8pPr marL="2654412" indent="0">
              <a:buNone/>
              <a:defRPr sz="829"/>
            </a:lvl8pPr>
            <a:lvl9pPr marL="3033613" indent="0">
              <a:buNone/>
              <a:defRPr sz="8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8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924" y="302835"/>
            <a:ext cx="6924140" cy="109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924" y="1514170"/>
            <a:ext cx="6924140" cy="36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924" y="5271947"/>
            <a:ext cx="1806297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0151-C48D-436A-B421-394D13DF22C6}" type="datetimeFigureOut">
              <a:rPr lang="en-GB" smtClean="0"/>
              <a:t>28/08/2015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9271" y="5271947"/>
            <a:ext cx="2709446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9767" y="5271947"/>
            <a:ext cx="1806297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D10F-DB51-4843-867A-DDCF590A6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6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758403" rtl="0" eaLnBrk="1" latinLnBrk="0" hangingPunct="1">
        <a:lnSpc>
          <a:spcPct val="90000"/>
        </a:lnSpc>
        <a:spcBef>
          <a:spcPct val="0"/>
        </a:spcBef>
        <a:buNone/>
        <a:defRPr sz="36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601" indent="-189601" algn="l" defTabSz="758403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68803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2pPr>
      <a:lvl3pPr marL="948004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327206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706408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2085609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464811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844013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223214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79202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2pPr>
      <a:lvl3pPr marL="758403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3pPr>
      <a:lvl4pPr marL="1137605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516807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1896008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275210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654412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033613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90787" y="2972113"/>
            <a:ext cx="6446414" cy="398220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 Training, India</a:t>
            </a:r>
            <a:endParaRPr lang="en-GB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89471" y="3427941"/>
            <a:ext cx="6449048" cy="536066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ontent and example slides for running a distributor training session</a:t>
            </a:r>
            <a:endParaRPr lang="en-GB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89471" y="4269658"/>
            <a:ext cx="5016511" cy="529684"/>
          </a:xfrm>
        </p:spPr>
        <p:txBody>
          <a:bodyPr>
            <a:normAutofit lnSpcReduction="10000"/>
          </a:bodyPr>
          <a:lstStyle/>
          <a:p>
            <a:endParaRPr lang="en-GB" sz="1161" dirty="0"/>
          </a:p>
          <a:p>
            <a:pPr marL="0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2015</a:t>
            </a:r>
          </a:p>
        </p:txBody>
      </p:sp>
      <p:sp>
        <p:nvSpPr>
          <p:cNvPr id="11" name="object 6"/>
          <p:cNvSpPr txBox="1"/>
          <p:nvPr/>
        </p:nvSpPr>
        <p:spPr>
          <a:xfrm rot="2700000">
            <a:off x="6528140" y="443889"/>
            <a:ext cx="141972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83"/>
              </a:lnSpc>
            </a:pPr>
            <a:r>
              <a:rPr sz="1493" b="1" spc="-83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Inte</a:t>
            </a:r>
            <a:r>
              <a:rPr sz="1493" b="1" spc="-54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r</a:t>
            </a:r>
            <a:r>
              <a:rPr sz="1493" b="1" spc="-79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na</a:t>
            </a:r>
            <a:r>
              <a:rPr sz="1493" b="1" spc="4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l</a:t>
            </a:r>
            <a:r>
              <a:rPr sz="1493" b="1" spc="-162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 </a:t>
            </a:r>
            <a:r>
              <a:rPr sz="1493" b="1" spc="-79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Us</a:t>
            </a:r>
            <a:r>
              <a:rPr sz="1493" b="1" spc="8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e</a:t>
            </a:r>
            <a:r>
              <a:rPr sz="1493" b="1" spc="-162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 </a:t>
            </a:r>
            <a:r>
              <a:rPr sz="1493" b="1" spc="-79" dirty="0">
                <a:solidFill>
                  <a:srgbClr val="FFFFFF"/>
                </a:solidFill>
                <a:latin typeface="Frutiger LT Std 45 Light"/>
                <a:cs typeface="Frutiger LT Std 45 Light"/>
              </a:rPr>
              <a:t>Only</a:t>
            </a:r>
            <a:endParaRPr sz="1493" dirty="0">
              <a:latin typeface="Frutiger LT Std 45 Light"/>
              <a:cs typeface="Frutiger LT Std 45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82" y="4971990"/>
            <a:ext cx="1997474" cy="4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"/>
            <a:ext cx="8027988" cy="5675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3" y="4854634"/>
            <a:ext cx="1997474" cy="4765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0727" y="5331176"/>
            <a:ext cx="532015" cy="271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"/>
            <a:ext cx="8027988" cy="5675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69" y="4850173"/>
            <a:ext cx="1997474" cy="4765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0727" y="5331176"/>
            <a:ext cx="532015" cy="271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027988" cy="56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027989" cy="56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027988" cy="56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180</Words>
  <Application>Microsoft Office PowerPoint</Application>
  <PresentationFormat>Custom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Frutiger LT Std 45 Light</vt:lpstr>
      <vt:lpstr>Office Theme</vt:lpstr>
      <vt:lpstr>Distributor Training, India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Lynch</dc:creator>
  <cp:lastModifiedBy>Hamish White</cp:lastModifiedBy>
  <cp:revision>157</cp:revision>
  <cp:lastPrinted>2015-08-27T10:54:51Z</cp:lastPrinted>
  <dcterms:created xsi:type="dcterms:W3CDTF">2014-09-23T10:00:22Z</dcterms:created>
  <dcterms:modified xsi:type="dcterms:W3CDTF">2015-08-28T07:29:40Z</dcterms:modified>
</cp:coreProperties>
</file>