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pos="2880">
          <p15:clr>
            <a:srgbClr val="A4A3A4"/>
          </p15:clr>
        </p15:guide>
        <p15:guide id="5" pos="431">
          <p15:clr>
            <a:srgbClr val="A4A3A4"/>
          </p15:clr>
        </p15:guide>
        <p15:guide id="6" pos="476">
          <p15:clr>
            <a:srgbClr val="A4A3A4"/>
          </p15:clr>
        </p15:guide>
        <p15:guide id="7" pos="5329">
          <p15:clr>
            <a:srgbClr val="A4A3A4"/>
          </p15:clr>
        </p15:guide>
        <p15:guide id="8" pos="5284">
          <p15:clr>
            <a:srgbClr val="A4A3A4"/>
          </p15:clr>
        </p15:guide>
        <p15:guide id="9" pos="2835">
          <p15:clr>
            <a:srgbClr val="A4A3A4"/>
          </p15:clr>
        </p15:guide>
        <p15:guide id="10" pos="2925">
          <p15:clr>
            <a:srgbClr val="A4A3A4"/>
          </p15:clr>
        </p15:guide>
        <p15:guide id="11" pos="4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howGuides="1">
      <p:cViewPr>
        <p:scale>
          <a:sx n="120" d="100"/>
          <a:sy n="120" d="100"/>
        </p:scale>
        <p:origin x="1188" y="-180"/>
      </p:cViewPr>
      <p:guideLst>
        <p:guide orient="horz" pos="1026"/>
        <p:guide orient="horz" pos="2160"/>
        <p:guide orient="horz" pos="1071"/>
        <p:guide pos="2880"/>
        <p:guide pos="431"/>
        <p:guide pos="476"/>
        <p:guide pos="5329"/>
        <p:guide pos="5284"/>
        <p:guide pos="2835"/>
        <p:guide pos="2925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4A6A3-BCB9-4B97-8FA7-5F7879A6F873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4A7E-8681-495F-9B14-DE44B4364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54A7E-8681-495F-9B14-DE44B4364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7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3" y="4654800"/>
            <a:ext cx="7704137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GB" sz="1400" smtClean="0">
                <a:solidFill>
                  <a:schemeClr val="tx2"/>
                </a:solidFill>
              </a:defRPr>
            </a:lvl1pPr>
          </a:lstStyle>
          <a:p>
            <a:pPr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GB" dirty="0" smtClean="0"/>
              <a:t>Thursday, 05 March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39577"/>
            <a:ext cx="77724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429000"/>
            <a:ext cx="7775575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0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027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628800"/>
            <a:ext cx="3816995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3815780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35" userDrawn="1">
          <p15:clr>
            <a:srgbClr val="FBAE40"/>
          </p15:clr>
        </p15:guide>
        <p15:guide id="3" pos="292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375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628800"/>
            <a:ext cx="3816995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3815780" cy="183896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0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35" userDrawn="1">
          <p15:clr>
            <a:srgbClr val="FBAE40"/>
          </p15:clr>
        </p15:guide>
        <p15:guide id="3" pos="29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88629"/>
            <a:ext cx="6048375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7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3" y="932400"/>
            <a:ext cx="7775576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28800"/>
            <a:ext cx="7775576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952" y="6642556"/>
            <a:ext cx="864096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7AC4-12F7-4BA7-9B98-8E27ADB650A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6309320"/>
            <a:ext cx="1620000" cy="250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4213" y="6642555"/>
            <a:ext cx="1943571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b="1" dirty="0" smtClean="0"/>
              <a:t>PRIVATE &amp; CONFIDENTIAL.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2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4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8" r:id="rId9"/>
    <p:sldLayoutId id="2147483655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71463" algn="l" defTabSz="9144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00100" indent="-257175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pos="5329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0" y="6642100"/>
            <a:ext cx="863600" cy="215900"/>
          </a:xfrm>
        </p:spPr>
        <p:txBody>
          <a:bodyPr/>
          <a:lstStyle/>
          <a:p>
            <a:fld id="{D39A7AC4-12F7-4BA7-9B98-8E27ADB650A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5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0E39-821D-4320-A9E0-CECAE647D6F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composites (internal)">
  <a:themeElements>
    <a:clrScheme name="Biocomposites">
      <a:dk1>
        <a:sysClr val="windowText" lastClr="000000"/>
      </a:dk1>
      <a:lt1>
        <a:sysClr val="window" lastClr="FFFFFF"/>
      </a:lt1>
      <a:dk2>
        <a:srgbClr val="5E615E"/>
      </a:dk2>
      <a:lt2>
        <a:srgbClr val="009B3E"/>
      </a:lt2>
      <a:accent1>
        <a:srgbClr val="9BC13F"/>
      </a:accent1>
      <a:accent2>
        <a:srgbClr val="F0B500"/>
      </a:accent2>
      <a:accent3>
        <a:srgbClr val="5E615E"/>
      </a:accent3>
      <a:accent4>
        <a:srgbClr val="009B3E"/>
      </a:accent4>
      <a:accent5>
        <a:srgbClr val="F0B500"/>
      </a:accent5>
      <a:accent6>
        <a:srgbClr val="9BC13F"/>
      </a:accent6>
      <a:hlink>
        <a:srgbClr val="009B3E"/>
      </a:hlink>
      <a:folHlink>
        <a:srgbClr val="5E615E"/>
      </a:folHlink>
    </a:clrScheme>
    <a:fontScheme name="Biocomposi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composites (internal) template SMALL TEXT_draft2.potx" id="{9EE03828-62D3-499A-A4F3-16AF3F6C862C}" vid="{1C313C10-02F3-40BF-9C24-78E9B82DCF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ppt/theme/themeOverride2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Biocomposites (internal) template SMALL TEXT_draft2</Template>
  <TotalTime>0</TotalTime>
  <Words>4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Biocomposites (internal)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White</dc:creator>
  <cp:lastModifiedBy>Hamish White</cp:lastModifiedBy>
  <cp:revision>1</cp:revision>
  <dcterms:created xsi:type="dcterms:W3CDTF">2015-03-17T11:11:07Z</dcterms:created>
  <dcterms:modified xsi:type="dcterms:W3CDTF">2015-03-17T11:11:47Z</dcterms:modified>
</cp:coreProperties>
</file>