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33"/>
  </p:notesMasterIdLst>
  <p:handoutMasterIdLst>
    <p:handoutMasterId r:id="rId34"/>
  </p:handoutMasterIdLst>
  <p:sldIdLst>
    <p:sldId id="289" r:id="rId5"/>
    <p:sldId id="261" r:id="rId6"/>
    <p:sldId id="262" r:id="rId7"/>
    <p:sldId id="266" r:id="rId8"/>
    <p:sldId id="265" r:id="rId9"/>
    <p:sldId id="323" r:id="rId10"/>
    <p:sldId id="263" r:id="rId11"/>
    <p:sldId id="273" r:id="rId12"/>
    <p:sldId id="274" r:id="rId13"/>
    <p:sldId id="322" r:id="rId14"/>
    <p:sldId id="275" r:id="rId15"/>
    <p:sldId id="326" r:id="rId16"/>
    <p:sldId id="277" r:id="rId17"/>
    <p:sldId id="280" r:id="rId18"/>
    <p:sldId id="278" r:id="rId19"/>
    <p:sldId id="281" r:id="rId20"/>
    <p:sldId id="279" r:id="rId21"/>
    <p:sldId id="282" r:id="rId22"/>
    <p:sldId id="283" r:id="rId23"/>
    <p:sldId id="284" r:id="rId24"/>
    <p:sldId id="285" r:id="rId25"/>
    <p:sldId id="286" r:id="rId26"/>
    <p:sldId id="290" r:id="rId27"/>
    <p:sldId id="291" r:id="rId28"/>
    <p:sldId id="292" r:id="rId29"/>
    <p:sldId id="325" r:id="rId30"/>
    <p:sldId id="320" r:id="rId31"/>
    <p:sldId id="321" r:id="rId32"/>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6"/>
    <a:srgbClr val="0095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457386-3C82-480B-9945-147C897A7F7B}" v="56" dt="2020-10-07T12:01:43.7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3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n Pass" userId="d8d9c126-f8e3-4076-9cdd-84d41b1aaec3" providerId="ADAL" clId="{82137498-8E02-415E-AF14-549AE422363B}"/>
    <pc:docChg chg="custSel modMainMaster">
      <pc:chgData name="Ian Pass" userId="d8d9c126-f8e3-4076-9cdd-84d41b1aaec3" providerId="ADAL" clId="{82137498-8E02-415E-AF14-549AE422363B}" dt="2020-08-18T11:53:47.559" v="2" actId="478"/>
      <pc:docMkLst>
        <pc:docMk/>
      </pc:docMkLst>
      <pc:sldMasterChg chg="modSldLayout">
        <pc:chgData name="Ian Pass" userId="d8d9c126-f8e3-4076-9cdd-84d41b1aaec3" providerId="ADAL" clId="{82137498-8E02-415E-AF14-549AE422363B}" dt="2020-08-18T11:53:47.559" v="2" actId="478"/>
        <pc:sldMasterMkLst>
          <pc:docMk/>
          <pc:sldMasterMk cId="3218774787" sldId="2147483660"/>
        </pc:sldMasterMkLst>
        <pc:sldLayoutChg chg="delSp">
          <pc:chgData name="Ian Pass" userId="d8d9c126-f8e3-4076-9cdd-84d41b1aaec3" providerId="ADAL" clId="{82137498-8E02-415E-AF14-549AE422363B}" dt="2020-08-18T11:53:47.559" v="2" actId="478"/>
          <pc:sldLayoutMkLst>
            <pc:docMk/>
            <pc:sldMasterMk cId="3218774787" sldId="2147483660"/>
            <pc:sldLayoutMk cId="1171647479" sldId="2147483688"/>
          </pc:sldLayoutMkLst>
          <pc:spChg chg="del">
            <ac:chgData name="Ian Pass" userId="d8d9c126-f8e3-4076-9cdd-84d41b1aaec3" providerId="ADAL" clId="{82137498-8E02-415E-AF14-549AE422363B}" dt="2020-08-18T11:53:43.972" v="1" actId="478"/>
            <ac:spMkLst>
              <pc:docMk/>
              <pc:sldMasterMk cId="3218774787" sldId="2147483660"/>
              <pc:sldLayoutMk cId="1171647479" sldId="2147483688"/>
              <ac:spMk id="2" creationId="{00000000-0000-0000-0000-000000000000}"/>
            </ac:spMkLst>
          </pc:spChg>
          <pc:spChg chg="del">
            <ac:chgData name="Ian Pass" userId="d8d9c126-f8e3-4076-9cdd-84d41b1aaec3" providerId="ADAL" clId="{82137498-8E02-415E-AF14-549AE422363B}" dt="2020-08-18T11:53:47.559" v="2" actId="478"/>
            <ac:spMkLst>
              <pc:docMk/>
              <pc:sldMasterMk cId="3218774787" sldId="2147483660"/>
              <pc:sldLayoutMk cId="1171647479" sldId="2147483688"/>
              <ac:spMk id="3" creationId="{00000000-0000-0000-0000-000000000000}"/>
            </ac:spMkLst>
          </pc:spChg>
        </pc:sldLayoutChg>
      </pc:sldMasterChg>
      <pc:sldMasterChg chg="addSp modSp">
        <pc:chgData name="Ian Pass" userId="d8d9c126-f8e3-4076-9cdd-84d41b1aaec3" providerId="ADAL" clId="{82137498-8E02-415E-AF14-549AE422363B}" dt="2020-08-18T11:53:20.020" v="0"/>
        <pc:sldMasterMkLst>
          <pc:docMk/>
          <pc:sldMasterMk cId="1970159572" sldId="2147483689"/>
        </pc:sldMasterMkLst>
        <pc:spChg chg="add mod">
          <ac:chgData name="Ian Pass" userId="d8d9c126-f8e3-4076-9cdd-84d41b1aaec3" providerId="ADAL" clId="{82137498-8E02-415E-AF14-549AE422363B}" dt="2020-08-18T11:53:20.020" v="0"/>
          <ac:spMkLst>
            <pc:docMk/>
            <pc:sldMasterMk cId="1970159572" sldId="2147483689"/>
            <ac:spMk id="2" creationId="{80D898AA-3821-4E07-9A1D-B2CED32C9F02}"/>
          </ac:spMkLst>
        </pc:spChg>
        <pc:spChg chg="add mod">
          <ac:chgData name="Ian Pass" userId="d8d9c126-f8e3-4076-9cdd-84d41b1aaec3" providerId="ADAL" clId="{82137498-8E02-415E-AF14-549AE422363B}" dt="2020-08-18T11:53:20.020" v="0"/>
          <ac:spMkLst>
            <pc:docMk/>
            <pc:sldMasterMk cId="1970159572" sldId="2147483689"/>
            <ac:spMk id="3" creationId="{80CC6230-B4AB-472D-A230-19C85784E9D9}"/>
          </ac:spMkLst>
        </pc:spChg>
        <pc:spChg chg="add mod">
          <ac:chgData name="Ian Pass" userId="d8d9c126-f8e3-4076-9cdd-84d41b1aaec3" providerId="ADAL" clId="{82137498-8E02-415E-AF14-549AE422363B}" dt="2020-08-18T11:53:20.020" v="0"/>
          <ac:spMkLst>
            <pc:docMk/>
            <pc:sldMasterMk cId="1970159572" sldId="2147483689"/>
            <ac:spMk id="4" creationId="{FD1DAA6C-10B3-4773-A23D-C00353BA4258}"/>
          </ac:spMkLst>
        </pc:spChg>
        <pc:spChg chg="add mod">
          <ac:chgData name="Ian Pass" userId="d8d9c126-f8e3-4076-9cdd-84d41b1aaec3" providerId="ADAL" clId="{82137498-8E02-415E-AF14-549AE422363B}" dt="2020-08-18T11:53:20.020" v="0"/>
          <ac:spMkLst>
            <pc:docMk/>
            <pc:sldMasterMk cId="1970159572" sldId="2147483689"/>
            <ac:spMk id="5" creationId="{EE86AAA2-8118-441B-AEF0-246625432C91}"/>
          </ac:spMkLst>
        </pc:spChg>
        <pc:spChg chg="add mod">
          <ac:chgData name="Ian Pass" userId="d8d9c126-f8e3-4076-9cdd-84d41b1aaec3" providerId="ADAL" clId="{82137498-8E02-415E-AF14-549AE422363B}" dt="2020-08-18T11:53:20.020" v="0"/>
          <ac:spMkLst>
            <pc:docMk/>
            <pc:sldMasterMk cId="1970159572" sldId="2147483689"/>
            <ac:spMk id="6" creationId="{A61ED5DA-3BFE-4F03-ADA0-BF3CDD733CEC}"/>
          </ac:spMkLst>
        </pc:spChg>
      </pc:sldMasterChg>
    </pc:docChg>
  </pc:docChgLst>
  <pc:docChgLst>
    <pc:chgData name="Ian Pass" userId="d8d9c126-f8e3-4076-9cdd-84d41b1aaec3" providerId="ADAL" clId="{CD457386-3C82-480B-9945-147C897A7F7B}"/>
    <pc:docChg chg="undo custSel addSld delSld modSld">
      <pc:chgData name="Ian Pass" userId="d8d9c126-f8e3-4076-9cdd-84d41b1aaec3" providerId="ADAL" clId="{CD457386-3C82-480B-9945-147C897A7F7B}" dt="2020-10-19T09:31:42.010" v="95" actId="20577"/>
      <pc:docMkLst>
        <pc:docMk/>
      </pc:docMkLst>
      <pc:sldChg chg="addSp delSp modSp">
        <pc:chgData name="Ian Pass" userId="d8d9c126-f8e3-4076-9cdd-84d41b1aaec3" providerId="ADAL" clId="{CD457386-3C82-480B-9945-147C897A7F7B}" dt="2020-10-07T11:30:59.192" v="53" actId="1037"/>
        <pc:sldMkLst>
          <pc:docMk/>
          <pc:sldMk cId="2966629620" sldId="275"/>
        </pc:sldMkLst>
        <pc:picChg chg="del mod modCrop">
          <ac:chgData name="Ian Pass" userId="d8d9c126-f8e3-4076-9cdd-84d41b1aaec3" providerId="ADAL" clId="{CD457386-3C82-480B-9945-147C897A7F7B}" dt="2020-10-07T11:28:27.082" v="40" actId="478"/>
          <ac:picMkLst>
            <pc:docMk/>
            <pc:sldMk cId="2966629620" sldId="275"/>
            <ac:picMk id="5" creationId="{0C9710A4-AED0-4954-8B6C-C4E9E019F830}"/>
          </ac:picMkLst>
        </pc:picChg>
        <pc:picChg chg="add mod modCrop">
          <ac:chgData name="Ian Pass" userId="d8d9c126-f8e3-4076-9cdd-84d41b1aaec3" providerId="ADAL" clId="{CD457386-3C82-480B-9945-147C897A7F7B}" dt="2020-10-07T11:30:59.192" v="53" actId="1037"/>
          <ac:picMkLst>
            <pc:docMk/>
            <pc:sldMk cId="2966629620" sldId="275"/>
            <ac:picMk id="6" creationId="{9EA77F3F-A944-48AC-9DAE-3D24F84695F1}"/>
          </ac:picMkLst>
        </pc:picChg>
      </pc:sldChg>
      <pc:sldChg chg="add del">
        <pc:chgData name="Ian Pass" userId="d8d9c126-f8e3-4076-9cdd-84d41b1aaec3" providerId="ADAL" clId="{CD457386-3C82-480B-9945-147C897A7F7B}" dt="2020-10-05T15:37:03.250" v="13" actId="2696"/>
        <pc:sldMkLst>
          <pc:docMk/>
          <pc:sldMk cId="3781863389" sldId="276"/>
        </pc:sldMkLst>
      </pc:sldChg>
      <pc:sldChg chg="modSp">
        <pc:chgData name="Ian Pass" userId="d8d9c126-f8e3-4076-9cdd-84d41b1aaec3" providerId="ADAL" clId="{CD457386-3C82-480B-9945-147C897A7F7B}" dt="2020-10-06T12:20:01.331" v="38" actId="20577"/>
        <pc:sldMkLst>
          <pc:docMk/>
          <pc:sldMk cId="691568302" sldId="282"/>
        </pc:sldMkLst>
        <pc:spChg chg="mod">
          <ac:chgData name="Ian Pass" userId="d8d9c126-f8e3-4076-9cdd-84d41b1aaec3" providerId="ADAL" clId="{CD457386-3C82-480B-9945-147C897A7F7B}" dt="2020-10-06T12:20:01.331" v="38" actId="20577"/>
          <ac:spMkLst>
            <pc:docMk/>
            <pc:sldMk cId="691568302" sldId="282"/>
            <ac:spMk id="12" creationId="{61C5E245-44C0-478F-A497-197716A73931}"/>
          </ac:spMkLst>
        </pc:spChg>
      </pc:sldChg>
      <pc:sldChg chg="modSp">
        <pc:chgData name="Ian Pass" userId="d8d9c126-f8e3-4076-9cdd-84d41b1aaec3" providerId="ADAL" clId="{CD457386-3C82-480B-9945-147C897A7F7B}" dt="2020-10-19T09:31:42.010" v="95" actId="20577"/>
        <pc:sldMkLst>
          <pc:docMk/>
          <pc:sldMk cId="3077580107" sldId="285"/>
        </pc:sldMkLst>
        <pc:spChg chg="mod">
          <ac:chgData name="Ian Pass" userId="d8d9c126-f8e3-4076-9cdd-84d41b1aaec3" providerId="ADAL" clId="{CD457386-3C82-480B-9945-147C897A7F7B}" dt="2020-10-19T09:31:42.010" v="95" actId="20577"/>
          <ac:spMkLst>
            <pc:docMk/>
            <pc:sldMk cId="3077580107" sldId="285"/>
            <ac:spMk id="3" creationId="{B3024682-3F5B-4A8A-86D3-6FC3E206544E}"/>
          </ac:spMkLst>
        </pc:spChg>
      </pc:sldChg>
      <pc:sldChg chg="modSp">
        <pc:chgData name="Ian Pass" userId="d8d9c126-f8e3-4076-9cdd-84d41b1aaec3" providerId="ADAL" clId="{CD457386-3C82-480B-9945-147C897A7F7B}" dt="2020-10-08T08:43:19.270" v="93" actId="20577"/>
        <pc:sldMkLst>
          <pc:docMk/>
          <pc:sldMk cId="2178041618" sldId="290"/>
        </pc:sldMkLst>
        <pc:spChg chg="mod">
          <ac:chgData name="Ian Pass" userId="d8d9c126-f8e3-4076-9cdd-84d41b1aaec3" providerId="ADAL" clId="{CD457386-3C82-480B-9945-147C897A7F7B}" dt="2020-10-08T08:43:19.270" v="93" actId="20577"/>
          <ac:spMkLst>
            <pc:docMk/>
            <pc:sldMk cId="2178041618" sldId="290"/>
            <ac:spMk id="3" creationId="{B3024682-3F5B-4A8A-86D3-6FC3E206544E}"/>
          </ac:spMkLst>
        </pc:spChg>
      </pc:sldChg>
      <pc:sldChg chg="addSp delSp modSp">
        <pc:chgData name="Ian Pass" userId="d8d9c126-f8e3-4076-9cdd-84d41b1aaec3" providerId="ADAL" clId="{CD457386-3C82-480B-9945-147C897A7F7B}" dt="2020-10-07T11:37:14.404" v="79" actId="1035"/>
        <pc:sldMkLst>
          <pc:docMk/>
          <pc:sldMk cId="3303264019" sldId="292"/>
        </pc:sldMkLst>
        <pc:picChg chg="del">
          <ac:chgData name="Ian Pass" userId="d8d9c126-f8e3-4076-9cdd-84d41b1aaec3" providerId="ADAL" clId="{CD457386-3C82-480B-9945-147C897A7F7B}" dt="2020-10-07T11:34:13.999" v="57" actId="478"/>
          <ac:picMkLst>
            <pc:docMk/>
            <pc:sldMk cId="3303264019" sldId="292"/>
            <ac:picMk id="5" creationId="{F038C9C3-EC68-4ADF-ACAD-D3CF582F03DA}"/>
          </ac:picMkLst>
        </pc:picChg>
        <pc:picChg chg="add mod modCrop">
          <ac:chgData name="Ian Pass" userId="d8d9c126-f8e3-4076-9cdd-84d41b1aaec3" providerId="ADAL" clId="{CD457386-3C82-480B-9945-147C897A7F7B}" dt="2020-10-07T11:37:14.404" v="79" actId="1035"/>
          <ac:picMkLst>
            <pc:docMk/>
            <pc:sldMk cId="3303264019" sldId="292"/>
            <ac:picMk id="6" creationId="{9B37D681-F77D-456A-A5DD-221A43C73055}"/>
          </ac:picMkLst>
        </pc:picChg>
      </pc:sldChg>
      <pc:sldChg chg="del">
        <pc:chgData name="Ian Pass" userId="d8d9c126-f8e3-4076-9cdd-84d41b1aaec3" providerId="ADAL" clId="{CD457386-3C82-480B-9945-147C897A7F7B}" dt="2020-10-05T14:58:14.622" v="0" actId="2696"/>
        <pc:sldMkLst>
          <pc:docMk/>
          <pc:sldMk cId="2948344951" sldId="324"/>
        </pc:sldMkLst>
      </pc:sldChg>
      <pc:sldChg chg="modSp">
        <pc:chgData name="Ian Pass" userId="d8d9c126-f8e3-4076-9cdd-84d41b1aaec3" providerId="ADAL" clId="{CD457386-3C82-480B-9945-147C897A7F7B}" dt="2020-10-07T12:01:43.795" v="92" actId="20577"/>
        <pc:sldMkLst>
          <pc:docMk/>
          <pc:sldMk cId="2466241484" sldId="325"/>
        </pc:sldMkLst>
        <pc:spChg chg="mod">
          <ac:chgData name="Ian Pass" userId="d8d9c126-f8e3-4076-9cdd-84d41b1aaec3" providerId="ADAL" clId="{CD457386-3C82-480B-9945-147C897A7F7B}" dt="2020-10-07T12:01:43.795" v="92" actId="20577"/>
          <ac:spMkLst>
            <pc:docMk/>
            <pc:sldMk cId="2466241484" sldId="325"/>
            <ac:spMk id="2" creationId="{C8BAE905-C78C-4E1A-AC9F-BA1E1F3D7B41}"/>
          </ac:spMkLst>
        </pc:spChg>
      </pc:sldChg>
      <pc:sldChg chg="addSp delSp modSp add">
        <pc:chgData name="Ian Pass" userId="d8d9c126-f8e3-4076-9cdd-84d41b1aaec3" providerId="ADAL" clId="{CD457386-3C82-480B-9945-147C897A7F7B}" dt="2020-10-07T11:33:37.925" v="56" actId="14100"/>
        <pc:sldMkLst>
          <pc:docMk/>
          <pc:sldMk cId="8301030" sldId="326"/>
        </pc:sldMkLst>
        <pc:picChg chg="mod modCrop">
          <ac:chgData name="Ian Pass" userId="d8d9c126-f8e3-4076-9cdd-84d41b1aaec3" providerId="ADAL" clId="{CD457386-3C82-480B-9945-147C897A7F7B}" dt="2020-10-07T11:33:37.925" v="56" actId="14100"/>
          <ac:picMkLst>
            <pc:docMk/>
            <pc:sldMk cId="8301030" sldId="326"/>
            <ac:picMk id="5" creationId="{7CD52F6C-40EC-4BB3-A77C-8A5A94EB4E66}"/>
          </ac:picMkLst>
        </pc:picChg>
        <pc:picChg chg="add del mod modCrop">
          <ac:chgData name="Ian Pass" userId="d8d9c126-f8e3-4076-9cdd-84d41b1aaec3" providerId="ADAL" clId="{CD457386-3C82-480B-9945-147C897A7F7B}" dt="2020-10-07T11:31:55.967" v="54" actId="478"/>
          <ac:picMkLst>
            <pc:docMk/>
            <pc:sldMk cId="8301030" sldId="326"/>
            <ac:picMk id="6" creationId="{2195726C-8C24-4D80-A70E-F31031498AB7}"/>
          </ac:picMkLst>
        </pc:picChg>
      </pc:sldChg>
    </pc:docChg>
  </pc:docChgLst>
  <pc:docChgLst>
    <pc:chgData name="Ian Pass" userId="d8d9c126-f8e3-4076-9cdd-84d41b1aaec3" providerId="ADAL" clId="{CAA57BDF-059A-4529-B07A-82A905439627}"/>
    <pc:docChg chg="custSel addSld delSld modSld">
      <pc:chgData name="Ian Pass" userId="d8d9c126-f8e3-4076-9cdd-84d41b1aaec3" providerId="ADAL" clId="{CAA57BDF-059A-4529-B07A-82A905439627}" dt="2020-08-18T15:42:23.937" v="90" actId="20577"/>
      <pc:docMkLst>
        <pc:docMk/>
      </pc:docMkLst>
      <pc:sldChg chg="addSp delSp modSp del">
        <pc:chgData name="Ian Pass" userId="d8d9c126-f8e3-4076-9cdd-84d41b1aaec3" providerId="ADAL" clId="{CAA57BDF-059A-4529-B07A-82A905439627}" dt="2020-08-18T12:11:08.339" v="38"/>
        <pc:sldMkLst>
          <pc:docMk/>
          <pc:sldMk cId="202481266" sldId="261"/>
        </pc:sldMkLst>
        <pc:spChg chg="del">
          <ac:chgData name="Ian Pass" userId="d8d9c126-f8e3-4076-9cdd-84d41b1aaec3" providerId="ADAL" clId="{CAA57BDF-059A-4529-B07A-82A905439627}" dt="2020-08-18T12:11:08.339" v="38"/>
          <ac:spMkLst>
            <pc:docMk/>
            <pc:sldMk cId="202481266" sldId="261"/>
            <ac:spMk id="2" creationId="{89D86027-8C3D-413D-BED6-B9FA3E374A4D}"/>
          </ac:spMkLst>
        </pc:spChg>
        <pc:spChg chg="del">
          <ac:chgData name="Ian Pass" userId="d8d9c126-f8e3-4076-9cdd-84d41b1aaec3" providerId="ADAL" clId="{CAA57BDF-059A-4529-B07A-82A905439627}" dt="2020-08-18T12:11:08.339" v="38"/>
          <ac:spMkLst>
            <pc:docMk/>
            <pc:sldMk cId="202481266" sldId="261"/>
            <ac:spMk id="3" creationId="{BCC018C7-E819-45E7-83EC-4132CEDA4BE5}"/>
          </ac:spMkLst>
        </pc:spChg>
        <pc:spChg chg="add mod">
          <ac:chgData name="Ian Pass" userId="d8d9c126-f8e3-4076-9cdd-84d41b1aaec3" providerId="ADAL" clId="{CAA57BDF-059A-4529-B07A-82A905439627}" dt="2020-08-18T12:11:08.339" v="38"/>
          <ac:spMkLst>
            <pc:docMk/>
            <pc:sldMk cId="202481266" sldId="261"/>
            <ac:spMk id="7" creationId="{E5E4B312-CC70-4E1E-959B-D71FC4B0A6F9}"/>
          </ac:spMkLst>
        </pc:spChg>
        <pc:spChg chg="add mod">
          <ac:chgData name="Ian Pass" userId="d8d9c126-f8e3-4076-9cdd-84d41b1aaec3" providerId="ADAL" clId="{CAA57BDF-059A-4529-B07A-82A905439627}" dt="2020-08-18T12:11:08.339" v="38"/>
          <ac:spMkLst>
            <pc:docMk/>
            <pc:sldMk cId="202481266" sldId="261"/>
            <ac:spMk id="8" creationId="{242319C0-D8AB-437D-95F6-15A5E5529331}"/>
          </ac:spMkLst>
        </pc:spChg>
      </pc:sldChg>
      <pc:sldChg chg="del">
        <pc:chgData name="Ian Pass" userId="d8d9c126-f8e3-4076-9cdd-84d41b1aaec3" providerId="ADAL" clId="{CAA57BDF-059A-4529-B07A-82A905439627}" dt="2020-08-18T12:05:49.680" v="2" actId="2696"/>
        <pc:sldMkLst>
          <pc:docMk/>
          <pc:sldMk cId="3459728798" sldId="262"/>
        </pc:sldMkLst>
      </pc:sldChg>
      <pc:sldChg chg="addSp delSp modSp del">
        <pc:chgData name="Ian Pass" userId="d8d9c126-f8e3-4076-9cdd-84d41b1aaec3" providerId="ADAL" clId="{CAA57BDF-059A-4529-B07A-82A905439627}" dt="2020-08-18T12:12:13.353" v="41" actId="478"/>
        <pc:sldMkLst>
          <pc:docMk/>
          <pc:sldMk cId="2866252684" sldId="263"/>
        </pc:sldMkLst>
        <pc:spChg chg="add del mod">
          <ac:chgData name="Ian Pass" userId="d8d9c126-f8e3-4076-9cdd-84d41b1aaec3" providerId="ADAL" clId="{CAA57BDF-059A-4529-B07A-82A905439627}" dt="2020-08-18T12:12:03.050" v="40"/>
          <ac:spMkLst>
            <pc:docMk/>
            <pc:sldMk cId="2866252684" sldId="263"/>
            <ac:spMk id="2" creationId="{2F797E93-9260-4EEC-85AB-611279A2FE8A}"/>
          </ac:spMkLst>
        </pc:spChg>
        <pc:spChg chg="add del mod">
          <ac:chgData name="Ian Pass" userId="d8d9c126-f8e3-4076-9cdd-84d41b1aaec3" providerId="ADAL" clId="{CAA57BDF-059A-4529-B07A-82A905439627}" dt="2020-08-18T12:12:13.353" v="41" actId="478"/>
          <ac:spMkLst>
            <pc:docMk/>
            <pc:sldMk cId="2866252684" sldId="263"/>
            <ac:spMk id="5" creationId="{B81A5387-7442-41E5-82C5-C61670382047}"/>
          </ac:spMkLst>
        </pc:spChg>
      </pc:sldChg>
      <pc:sldChg chg="del">
        <pc:chgData name="Ian Pass" userId="d8d9c126-f8e3-4076-9cdd-84d41b1aaec3" providerId="ADAL" clId="{CAA57BDF-059A-4529-B07A-82A905439627}" dt="2020-08-18T12:05:49.700" v="4" actId="2696"/>
        <pc:sldMkLst>
          <pc:docMk/>
          <pc:sldMk cId="3467106384" sldId="265"/>
        </pc:sldMkLst>
      </pc:sldChg>
      <pc:sldChg chg="del">
        <pc:chgData name="Ian Pass" userId="d8d9c126-f8e3-4076-9cdd-84d41b1aaec3" providerId="ADAL" clId="{CAA57BDF-059A-4529-B07A-82A905439627}" dt="2020-08-18T12:05:49.694" v="3" actId="2696"/>
        <pc:sldMkLst>
          <pc:docMk/>
          <pc:sldMk cId="3169752207" sldId="266"/>
        </pc:sldMkLst>
      </pc:sldChg>
      <pc:sldChg chg="addSp delSp modSp del">
        <pc:chgData name="Ian Pass" userId="d8d9c126-f8e3-4076-9cdd-84d41b1aaec3" providerId="ADAL" clId="{CAA57BDF-059A-4529-B07A-82A905439627}" dt="2020-08-18T12:16:22.555" v="83" actId="478"/>
        <pc:sldMkLst>
          <pc:docMk/>
          <pc:sldMk cId="1612367195" sldId="273"/>
        </pc:sldMkLst>
        <pc:spChg chg="add del mod">
          <ac:chgData name="Ian Pass" userId="d8d9c126-f8e3-4076-9cdd-84d41b1aaec3" providerId="ADAL" clId="{CAA57BDF-059A-4529-B07A-82A905439627}" dt="2020-08-18T12:16:22.555" v="83" actId="478"/>
          <ac:spMkLst>
            <pc:docMk/>
            <pc:sldMk cId="1612367195" sldId="273"/>
            <ac:spMk id="2" creationId="{7ECDDB6F-DD4F-4D76-9F38-71FEE00DB1CF}"/>
          </ac:spMkLst>
        </pc:spChg>
      </pc:sldChg>
      <pc:sldChg chg="addSp delSp modSp del">
        <pc:chgData name="Ian Pass" userId="d8d9c126-f8e3-4076-9cdd-84d41b1aaec3" providerId="ADAL" clId="{CAA57BDF-059A-4529-B07A-82A905439627}" dt="2020-08-18T12:16:18.426" v="82" actId="478"/>
        <pc:sldMkLst>
          <pc:docMk/>
          <pc:sldMk cId="958328524" sldId="274"/>
        </pc:sldMkLst>
        <pc:spChg chg="add del mod">
          <ac:chgData name="Ian Pass" userId="d8d9c126-f8e3-4076-9cdd-84d41b1aaec3" providerId="ADAL" clId="{CAA57BDF-059A-4529-B07A-82A905439627}" dt="2020-08-18T12:16:18.426" v="82" actId="478"/>
          <ac:spMkLst>
            <pc:docMk/>
            <pc:sldMk cId="958328524" sldId="274"/>
            <ac:spMk id="2" creationId="{D7B6692C-79E6-4F84-9CDB-A6ABA5AC587B}"/>
          </ac:spMkLst>
        </pc:spChg>
      </pc:sldChg>
      <pc:sldChg chg="addSp delSp modSp del">
        <pc:chgData name="Ian Pass" userId="d8d9c126-f8e3-4076-9cdd-84d41b1aaec3" providerId="ADAL" clId="{CAA57BDF-059A-4529-B07A-82A905439627}" dt="2020-08-18T12:16:13.001" v="80" actId="478"/>
        <pc:sldMkLst>
          <pc:docMk/>
          <pc:sldMk cId="2966629620" sldId="275"/>
        </pc:sldMkLst>
        <pc:spChg chg="add del mod">
          <ac:chgData name="Ian Pass" userId="d8d9c126-f8e3-4076-9cdd-84d41b1aaec3" providerId="ADAL" clId="{CAA57BDF-059A-4529-B07A-82A905439627}" dt="2020-08-18T12:16:13.001" v="80" actId="478"/>
          <ac:spMkLst>
            <pc:docMk/>
            <pc:sldMk cId="2966629620" sldId="275"/>
            <ac:spMk id="2" creationId="{B327C835-A9C4-4929-BAF9-1B38F9F37609}"/>
          </ac:spMkLst>
        </pc:spChg>
      </pc:sldChg>
      <pc:sldChg chg="addSp delSp modSp del">
        <pc:chgData name="Ian Pass" userId="d8d9c126-f8e3-4076-9cdd-84d41b1aaec3" providerId="ADAL" clId="{CAA57BDF-059A-4529-B07A-82A905439627}" dt="2020-08-18T12:16:09.481" v="79" actId="478"/>
        <pc:sldMkLst>
          <pc:docMk/>
          <pc:sldMk cId="3781863389" sldId="276"/>
        </pc:sldMkLst>
        <pc:spChg chg="add del mod">
          <ac:chgData name="Ian Pass" userId="d8d9c126-f8e3-4076-9cdd-84d41b1aaec3" providerId="ADAL" clId="{CAA57BDF-059A-4529-B07A-82A905439627}" dt="2020-08-18T12:16:09.481" v="79" actId="478"/>
          <ac:spMkLst>
            <pc:docMk/>
            <pc:sldMk cId="3781863389" sldId="276"/>
            <ac:spMk id="2" creationId="{8E62556B-42B3-452A-84A7-BE763E0E1571}"/>
          </ac:spMkLst>
        </pc:spChg>
      </pc:sldChg>
      <pc:sldChg chg="addSp delSp modSp del">
        <pc:chgData name="Ian Pass" userId="d8d9c126-f8e3-4076-9cdd-84d41b1aaec3" providerId="ADAL" clId="{CAA57BDF-059A-4529-B07A-82A905439627}" dt="2020-08-18T12:16:07.001" v="78" actId="478"/>
        <pc:sldMkLst>
          <pc:docMk/>
          <pc:sldMk cId="3329577624" sldId="277"/>
        </pc:sldMkLst>
        <pc:spChg chg="add del mod">
          <ac:chgData name="Ian Pass" userId="d8d9c126-f8e3-4076-9cdd-84d41b1aaec3" providerId="ADAL" clId="{CAA57BDF-059A-4529-B07A-82A905439627}" dt="2020-08-18T12:16:07.001" v="78" actId="478"/>
          <ac:spMkLst>
            <pc:docMk/>
            <pc:sldMk cId="3329577624" sldId="277"/>
            <ac:spMk id="2" creationId="{EFA240D8-320B-4DFD-A987-8371D8C276DE}"/>
          </ac:spMkLst>
        </pc:spChg>
      </pc:sldChg>
      <pc:sldChg chg="addSp delSp modSp del">
        <pc:chgData name="Ian Pass" userId="d8d9c126-f8e3-4076-9cdd-84d41b1aaec3" providerId="ADAL" clId="{CAA57BDF-059A-4529-B07A-82A905439627}" dt="2020-08-18T12:16:03.625" v="77" actId="478"/>
        <pc:sldMkLst>
          <pc:docMk/>
          <pc:sldMk cId="46406218" sldId="278"/>
        </pc:sldMkLst>
        <pc:spChg chg="add del mod">
          <ac:chgData name="Ian Pass" userId="d8d9c126-f8e3-4076-9cdd-84d41b1aaec3" providerId="ADAL" clId="{CAA57BDF-059A-4529-B07A-82A905439627}" dt="2020-08-18T12:16:03.625" v="77" actId="478"/>
          <ac:spMkLst>
            <pc:docMk/>
            <pc:sldMk cId="46406218" sldId="278"/>
            <ac:spMk id="2" creationId="{1D1BA0E2-30EC-4516-A681-C12D7AFEDE4E}"/>
          </ac:spMkLst>
        </pc:spChg>
      </pc:sldChg>
      <pc:sldChg chg="addSp delSp modSp del">
        <pc:chgData name="Ian Pass" userId="d8d9c126-f8e3-4076-9cdd-84d41b1aaec3" providerId="ADAL" clId="{CAA57BDF-059A-4529-B07A-82A905439627}" dt="2020-08-18T12:15:55.768" v="75" actId="478"/>
        <pc:sldMkLst>
          <pc:docMk/>
          <pc:sldMk cId="3731702676" sldId="279"/>
        </pc:sldMkLst>
        <pc:spChg chg="add del mod">
          <ac:chgData name="Ian Pass" userId="d8d9c126-f8e3-4076-9cdd-84d41b1aaec3" providerId="ADAL" clId="{CAA57BDF-059A-4529-B07A-82A905439627}" dt="2020-08-18T12:15:55.768" v="75" actId="478"/>
          <ac:spMkLst>
            <pc:docMk/>
            <pc:sldMk cId="3731702676" sldId="279"/>
            <ac:spMk id="7" creationId="{6904AC8E-7F29-413B-9C20-8D259896DDC5}"/>
          </ac:spMkLst>
        </pc:spChg>
      </pc:sldChg>
      <pc:sldChg chg="del">
        <pc:chgData name="Ian Pass" userId="d8d9c126-f8e3-4076-9cdd-84d41b1aaec3" providerId="ADAL" clId="{CAA57BDF-059A-4529-B07A-82A905439627}" dt="2020-08-18T12:05:49.812" v="13" actId="2696"/>
        <pc:sldMkLst>
          <pc:docMk/>
          <pc:sldMk cId="3265537681" sldId="280"/>
        </pc:sldMkLst>
      </pc:sldChg>
      <pc:sldChg chg="addSp delSp modSp del">
        <pc:chgData name="Ian Pass" userId="d8d9c126-f8e3-4076-9cdd-84d41b1aaec3" providerId="ADAL" clId="{CAA57BDF-059A-4529-B07A-82A905439627}" dt="2020-08-18T15:42:23.937" v="90" actId="20577"/>
        <pc:sldMkLst>
          <pc:docMk/>
          <pc:sldMk cId="2819185934" sldId="281"/>
        </pc:sldMkLst>
        <pc:spChg chg="add del mod">
          <ac:chgData name="Ian Pass" userId="d8d9c126-f8e3-4076-9cdd-84d41b1aaec3" providerId="ADAL" clId="{CAA57BDF-059A-4529-B07A-82A905439627}" dt="2020-08-18T12:15:59.384" v="76" actId="478"/>
          <ac:spMkLst>
            <pc:docMk/>
            <pc:sldMk cId="2819185934" sldId="281"/>
            <ac:spMk id="2" creationId="{5C382687-4EF4-4BE0-81B7-13B7E08C1469}"/>
          </ac:spMkLst>
        </pc:spChg>
        <pc:spChg chg="mod">
          <ac:chgData name="Ian Pass" userId="d8d9c126-f8e3-4076-9cdd-84d41b1aaec3" providerId="ADAL" clId="{CAA57BDF-059A-4529-B07A-82A905439627}" dt="2020-08-18T15:42:23.937" v="90" actId="20577"/>
          <ac:spMkLst>
            <pc:docMk/>
            <pc:sldMk cId="2819185934" sldId="281"/>
            <ac:spMk id="12" creationId="{61C5E245-44C0-478F-A497-197716A73931}"/>
          </ac:spMkLst>
        </pc:spChg>
      </pc:sldChg>
      <pc:sldChg chg="addSp delSp modSp del">
        <pc:chgData name="Ian Pass" userId="d8d9c126-f8e3-4076-9cdd-84d41b1aaec3" providerId="ADAL" clId="{CAA57BDF-059A-4529-B07A-82A905439627}" dt="2020-08-18T12:15:52.455" v="74" actId="478"/>
        <pc:sldMkLst>
          <pc:docMk/>
          <pc:sldMk cId="691568302" sldId="282"/>
        </pc:sldMkLst>
        <pc:spChg chg="add del mod">
          <ac:chgData name="Ian Pass" userId="d8d9c126-f8e3-4076-9cdd-84d41b1aaec3" providerId="ADAL" clId="{CAA57BDF-059A-4529-B07A-82A905439627}" dt="2020-08-18T12:15:52.455" v="74" actId="478"/>
          <ac:spMkLst>
            <pc:docMk/>
            <pc:sldMk cId="691568302" sldId="282"/>
            <ac:spMk id="6" creationId="{A51FC55F-12CD-4449-B4CD-24D746863B98}"/>
          </ac:spMkLst>
        </pc:spChg>
      </pc:sldChg>
      <pc:sldChg chg="addSp delSp modSp del">
        <pc:chgData name="Ian Pass" userId="d8d9c126-f8e3-4076-9cdd-84d41b1aaec3" providerId="ADAL" clId="{CAA57BDF-059A-4529-B07A-82A905439627}" dt="2020-08-18T12:15:48.775" v="73" actId="478"/>
        <pc:sldMkLst>
          <pc:docMk/>
          <pc:sldMk cId="467689214" sldId="283"/>
        </pc:sldMkLst>
        <pc:spChg chg="add del mod">
          <ac:chgData name="Ian Pass" userId="d8d9c126-f8e3-4076-9cdd-84d41b1aaec3" providerId="ADAL" clId="{CAA57BDF-059A-4529-B07A-82A905439627}" dt="2020-08-18T12:15:48.775" v="73" actId="478"/>
          <ac:spMkLst>
            <pc:docMk/>
            <pc:sldMk cId="467689214" sldId="283"/>
            <ac:spMk id="2" creationId="{687C2A0A-E6ED-41FB-BAF9-ABCD856D8CC3}"/>
          </ac:spMkLst>
        </pc:spChg>
      </pc:sldChg>
      <pc:sldChg chg="addSp delSp modSp del">
        <pc:chgData name="Ian Pass" userId="d8d9c126-f8e3-4076-9cdd-84d41b1aaec3" providerId="ADAL" clId="{CAA57BDF-059A-4529-B07A-82A905439627}" dt="2020-08-18T12:15:44.791" v="72" actId="478"/>
        <pc:sldMkLst>
          <pc:docMk/>
          <pc:sldMk cId="1791902167" sldId="284"/>
        </pc:sldMkLst>
        <pc:spChg chg="add del mod">
          <ac:chgData name="Ian Pass" userId="d8d9c126-f8e3-4076-9cdd-84d41b1aaec3" providerId="ADAL" clId="{CAA57BDF-059A-4529-B07A-82A905439627}" dt="2020-08-18T12:15:44.791" v="72" actId="478"/>
          <ac:spMkLst>
            <pc:docMk/>
            <pc:sldMk cId="1791902167" sldId="284"/>
            <ac:spMk id="2" creationId="{BBDC934E-3DD0-4CF5-A2C6-30E4437BDE22}"/>
          </ac:spMkLst>
        </pc:spChg>
      </pc:sldChg>
      <pc:sldChg chg="addSp delSp modSp del">
        <pc:chgData name="Ian Pass" userId="d8d9c126-f8e3-4076-9cdd-84d41b1aaec3" providerId="ADAL" clId="{CAA57BDF-059A-4529-B07A-82A905439627}" dt="2020-08-18T12:15:41.062" v="71" actId="478"/>
        <pc:sldMkLst>
          <pc:docMk/>
          <pc:sldMk cId="3077580107" sldId="285"/>
        </pc:sldMkLst>
        <pc:spChg chg="add del mod">
          <ac:chgData name="Ian Pass" userId="d8d9c126-f8e3-4076-9cdd-84d41b1aaec3" providerId="ADAL" clId="{CAA57BDF-059A-4529-B07A-82A905439627}" dt="2020-08-18T12:15:41.062" v="71" actId="478"/>
          <ac:spMkLst>
            <pc:docMk/>
            <pc:sldMk cId="3077580107" sldId="285"/>
            <ac:spMk id="2" creationId="{3D240255-7E5E-44CF-95CC-D60D67E13F4D}"/>
          </ac:spMkLst>
        </pc:spChg>
      </pc:sldChg>
      <pc:sldChg chg="addSp delSp modSp del">
        <pc:chgData name="Ian Pass" userId="d8d9c126-f8e3-4076-9cdd-84d41b1aaec3" providerId="ADAL" clId="{CAA57BDF-059A-4529-B07A-82A905439627}" dt="2020-08-18T12:15:38.422" v="70" actId="478"/>
        <pc:sldMkLst>
          <pc:docMk/>
          <pc:sldMk cId="3513363161" sldId="286"/>
        </pc:sldMkLst>
        <pc:spChg chg="add del mod">
          <ac:chgData name="Ian Pass" userId="d8d9c126-f8e3-4076-9cdd-84d41b1aaec3" providerId="ADAL" clId="{CAA57BDF-059A-4529-B07A-82A905439627}" dt="2020-08-18T12:15:38.422" v="70" actId="478"/>
          <ac:spMkLst>
            <pc:docMk/>
            <pc:sldMk cId="3513363161" sldId="286"/>
            <ac:spMk id="2" creationId="{9B0FE639-8232-46A9-896E-6AAE717AD708}"/>
          </ac:spMkLst>
        </pc:spChg>
      </pc:sldChg>
      <pc:sldChg chg="del">
        <pc:chgData name="Ian Pass" userId="d8d9c126-f8e3-4076-9cdd-84d41b1aaec3" providerId="ADAL" clId="{CAA57BDF-059A-4529-B07A-82A905439627}" dt="2020-08-18T12:05:49.663" v="0" actId="2696"/>
        <pc:sldMkLst>
          <pc:docMk/>
          <pc:sldMk cId="1404666787" sldId="289"/>
        </pc:sldMkLst>
      </pc:sldChg>
      <pc:sldChg chg="addSp delSp modSp del">
        <pc:chgData name="Ian Pass" userId="d8d9c126-f8e3-4076-9cdd-84d41b1aaec3" providerId="ADAL" clId="{CAA57BDF-059A-4529-B07A-82A905439627}" dt="2020-08-18T12:15:34.582" v="69" actId="478"/>
        <pc:sldMkLst>
          <pc:docMk/>
          <pc:sldMk cId="2178041618" sldId="290"/>
        </pc:sldMkLst>
        <pc:spChg chg="add del mod">
          <ac:chgData name="Ian Pass" userId="d8d9c126-f8e3-4076-9cdd-84d41b1aaec3" providerId="ADAL" clId="{CAA57BDF-059A-4529-B07A-82A905439627}" dt="2020-08-18T12:15:34.582" v="69" actId="478"/>
          <ac:spMkLst>
            <pc:docMk/>
            <pc:sldMk cId="2178041618" sldId="290"/>
            <ac:spMk id="2" creationId="{87A7CD61-1436-4FE2-9FB6-33292B32B971}"/>
          </ac:spMkLst>
        </pc:spChg>
      </pc:sldChg>
      <pc:sldChg chg="del">
        <pc:chgData name="Ian Pass" userId="d8d9c126-f8e3-4076-9cdd-84d41b1aaec3" providerId="ADAL" clId="{CAA57BDF-059A-4529-B07A-82A905439627}" dt="2020-08-18T12:05:50.001" v="23" actId="2696"/>
        <pc:sldMkLst>
          <pc:docMk/>
          <pc:sldMk cId="2733372327" sldId="291"/>
        </pc:sldMkLst>
      </pc:sldChg>
      <pc:sldChg chg="addSp delSp modSp del">
        <pc:chgData name="Ian Pass" userId="d8d9c126-f8e3-4076-9cdd-84d41b1aaec3" providerId="ADAL" clId="{CAA57BDF-059A-4529-B07A-82A905439627}" dt="2020-08-18T12:15:30.132" v="68" actId="478"/>
        <pc:sldMkLst>
          <pc:docMk/>
          <pc:sldMk cId="3303264019" sldId="292"/>
        </pc:sldMkLst>
        <pc:spChg chg="add del mod">
          <ac:chgData name="Ian Pass" userId="d8d9c126-f8e3-4076-9cdd-84d41b1aaec3" providerId="ADAL" clId="{CAA57BDF-059A-4529-B07A-82A905439627}" dt="2020-08-18T12:15:30.132" v="68" actId="478"/>
          <ac:spMkLst>
            <pc:docMk/>
            <pc:sldMk cId="3303264019" sldId="292"/>
            <ac:spMk id="2" creationId="{4DED690C-C201-46D5-A121-95B44420689A}"/>
          </ac:spMkLst>
        </pc:spChg>
      </pc:sldChg>
      <pc:sldChg chg="addSp delSp modSp del">
        <pc:chgData name="Ian Pass" userId="d8d9c126-f8e3-4076-9cdd-84d41b1aaec3" providerId="ADAL" clId="{CAA57BDF-059A-4529-B07A-82A905439627}" dt="2020-08-18T12:15:17.826" v="65" actId="478"/>
        <pc:sldMkLst>
          <pc:docMk/>
          <pc:sldMk cId="1426440061" sldId="320"/>
        </pc:sldMkLst>
        <pc:spChg chg="add del mod">
          <ac:chgData name="Ian Pass" userId="d8d9c126-f8e3-4076-9cdd-84d41b1aaec3" providerId="ADAL" clId="{CAA57BDF-059A-4529-B07A-82A905439627}" dt="2020-08-18T12:15:17.826" v="65" actId="478"/>
          <ac:spMkLst>
            <pc:docMk/>
            <pc:sldMk cId="1426440061" sldId="320"/>
            <ac:spMk id="2" creationId="{47343D00-0D9B-4589-B05D-FA03AB06B62C}"/>
          </ac:spMkLst>
        </pc:spChg>
        <pc:spChg chg="add del mod">
          <ac:chgData name="Ian Pass" userId="d8d9c126-f8e3-4076-9cdd-84d41b1aaec3" providerId="ADAL" clId="{CAA57BDF-059A-4529-B07A-82A905439627}" dt="2020-08-18T12:15:14.194" v="64" actId="478"/>
          <ac:spMkLst>
            <pc:docMk/>
            <pc:sldMk cId="1426440061" sldId="320"/>
            <ac:spMk id="3" creationId="{F111FCB0-9CC3-4E24-9E2A-7F73EBB1CAF5}"/>
          </ac:spMkLst>
        </pc:spChg>
      </pc:sldChg>
      <pc:sldChg chg="addSp delSp modSp del">
        <pc:chgData name="Ian Pass" userId="d8d9c126-f8e3-4076-9cdd-84d41b1aaec3" providerId="ADAL" clId="{CAA57BDF-059A-4529-B07A-82A905439627}" dt="2020-08-18T12:15:05.921" v="63" actId="478"/>
        <pc:sldMkLst>
          <pc:docMk/>
          <pc:sldMk cId="1096005710" sldId="321"/>
        </pc:sldMkLst>
        <pc:spChg chg="add del mod">
          <ac:chgData name="Ian Pass" userId="d8d9c126-f8e3-4076-9cdd-84d41b1aaec3" providerId="ADAL" clId="{CAA57BDF-059A-4529-B07A-82A905439627}" dt="2020-08-18T12:15:05.921" v="63" actId="478"/>
          <ac:spMkLst>
            <pc:docMk/>
            <pc:sldMk cId="1096005710" sldId="321"/>
            <ac:spMk id="3" creationId="{DCA60740-4572-4B33-83FE-7B6A5FB26FEA}"/>
          </ac:spMkLst>
        </pc:spChg>
      </pc:sldChg>
      <pc:sldChg chg="addSp delSp modSp del">
        <pc:chgData name="Ian Pass" userId="d8d9c126-f8e3-4076-9cdd-84d41b1aaec3" providerId="ADAL" clId="{CAA57BDF-059A-4529-B07A-82A905439627}" dt="2020-08-18T12:16:15.837" v="81" actId="478"/>
        <pc:sldMkLst>
          <pc:docMk/>
          <pc:sldMk cId="3759235393" sldId="322"/>
        </pc:sldMkLst>
        <pc:spChg chg="add del mod">
          <ac:chgData name="Ian Pass" userId="d8d9c126-f8e3-4076-9cdd-84d41b1aaec3" providerId="ADAL" clId="{CAA57BDF-059A-4529-B07A-82A905439627}" dt="2020-08-18T12:16:15.837" v="81" actId="478"/>
          <ac:spMkLst>
            <pc:docMk/>
            <pc:sldMk cId="3759235393" sldId="322"/>
            <ac:spMk id="5" creationId="{E3CB224B-3CA1-40AD-8F66-2429A913AB22}"/>
          </ac:spMkLst>
        </pc:spChg>
      </pc:sldChg>
      <pc:sldChg chg="del">
        <pc:chgData name="Ian Pass" userId="d8d9c126-f8e3-4076-9cdd-84d41b1aaec3" providerId="ADAL" clId="{CAA57BDF-059A-4529-B07A-82A905439627}" dt="2020-08-18T12:05:49.714" v="5" actId="2696"/>
        <pc:sldMkLst>
          <pc:docMk/>
          <pc:sldMk cId="3861246569" sldId="323"/>
        </pc:sldMkLst>
      </pc:sldChg>
      <pc:sldChg chg="addSp delSp modSp del">
        <pc:chgData name="Ian Pass" userId="d8d9c126-f8e3-4076-9cdd-84d41b1aaec3" providerId="ADAL" clId="{CAA57BDF-059A-4529-B07A-82A905439627}" dt="2020-08-18T12:15:23.396" v="66" actId="478"/>
        <pc:sldMkLst>
          <pc:docMk/>
          <pc:sldMk cId="2948344951" sldId="324"/>
        </pc:sldMkLst>
        <pc:spChg chg="add del mod">
          <ac:chgData name="Ian Pass" userId="d8d9c126-f8e3-4076-9cdd-84d41b1aaec3" providerId="ADAL" clId="{CAA57BDF-059A-4529-B07A-82A905439627}" dt="2020-08-18T12:15:23.396" v="66" actId="478"/>
          <ac:spMkLst>
            <pc:docMk/>
            <pc:sldMk cId="2948344951" sldId="324"/>
            <ac:spMk id="2" creationId="{9023E4D0-5BF7-4994-984C-54BC8CE729BB}"/>
          </ac:spMkLst>
        </pc:spChg>
      </pc:sldChg>
      <pc:sldChg chg="addSp delSp modSp del">
        <pc:chgData name="Ian Pass" userId="d8d9c126-f8e3-4076-9cdd-84d41b1aaec3" providerId="ADAL" clId="{CAA57BDF-059A-4529-B07A-82A905439627}" dt="2020-08-18T12:15:27.317" v="67" actId="478"/>
        <pc:sldMkLst>
          <pc:docMk/>
          <pc:sldMk cId="2466241484" sldId="325"/>
        </pc:sldMkLst>
        <pc:spChg chg="add del mod">
          <ac:chgData name="Ian Pass" userId="d8d9c126-f8e3-4076-9cdd-84d41b1aaec3" providerId="ADAL" clId="{CAA57BDF-059A-4529-B07A-82A905439627}" dt="2020-08-18T12:15:27.317" v="67" actId="478"/>
          <ac:spMkLst>
            <pc:docMk/>
            <pc:sldMk cId="2466241484" sldId="325"/>
            <ac:spMk id="7" creationId="{41B51880-6BE7-413C-BBB5-95015C9BD20D}"/>
          </ac:spMkLst>
        </pc:spChg>
      </pc:sldChg>
      <pc:sldChg chg="add del">
        <pc:chgData name="Ian Pass" userId="d8d9c126-f8e3-4076-9cdd-84d41b1aaec3" providerId="ADAL" clId="{CAA57BDF-059A-4529-B07A-82A905439627}" dt="2020-08-18T12:06:55.745" v="31" actId="2696"/>
        <pc:sldMkLst>
          <pc:docMk/>
          <pc:sldMk cId="597123423" sldId="326"/>
        </pc:sldMkLst>
      </pc:sldChg>
      <pc:sldChg chg="add del">
        <pc:chgData name="Ian Pass" userId="d8d9c126-f8e3-4076-9cdd-84d41b1aaec3" providerId="ADAL" clId="{CAA57BDF-059A-4529-B07A-82A905439627}" dt="2020-08-18T12:10:44.377" v="36" actId="2696"/>
        <pc:sldMkLst>
          <pc:docMk/>
          <pc:sldMk cId="1419681019" sldId="326"/>
        </pc:sldMkLst>
      </pc:sldChg>
      <pc:sldChg chg="del">
        <pc:chgData name="Ian Pass" userId="d8d9c126-f8e3-4076-9cdd-84d41b1aaec3" providerId="ADAL" clId="{CAA57BDF-059A-4529-B07A-82A905439627}" dt="2020-08-18T12:08:01.536" v="32" actId="2696"/>
        <pc:sldMkLst>
          <pc:docMk/>
          <pc:sldMk cId="1535583093" sldId="326"/>
        </pc:sldMkLst>
      </pc:sldChg>
      <pc:sldChg chg="addSp delSp modSp add del">
        <pc:chgData name="Ian Pass" userId="d8d9c126-f8e3-4076-9cdd-84d41b1aaec3" providerId="ADAL" clId="{CAA57BDF-059A-4529-B07A-82A905439627}" dt="2020-08-18T12:10:50.228" v="37" actId="2696"/>
        <pc:sldMkLst>
          <pc:docMk/>
          <pc:sldMk cId="1021805735" sldId="327"/>
        </pc:sldMkLst>
        <pc:spChg chg="del">
          <ac:chgData name="Ian Pass" userId="d8d9c126-f8e3-4076-9cdd-84d41b1aaec3" providerId="ADAL" clId="{CAA57BDF-059A-4529-B07A-82A905439627}" dt="2020-08-18T12:10:24.355" v="35"/>
          <ac:spMkLst>
            <pc:docMk/>
            <pc:sldMk cId="1021805735" sldId="327"/>
            <ac:spMk id="2" creationId="{89D86027-8C3D-413D-BED6-B9FA3E374A4D}"/>
          </ac:spMkLst>
        </pc:spChg>
        <pc:spChg chg="del">
          <ac:chgData name="Ian Pass" userId="d8d9c126-f8e3-4076-9cdd-84d41b1aaec3" providerId="ADAL" clId="{CAA57BDF-059A-4529-B07A-82A905439627}" dt="2020-08-18T12:10:24.355" v="35"/>
          <ac:spMkLst>
            <pc:docMk/>
            <pc:sldMk cId="1021805735" sldId="327"/>
            <ac:spMk id="3" creationId="{BCC018C7-E819-45E7-83EC-4132CEDA4BE5}"/>
          </ac:spMkLst>
        </pc:spChg>
        <pc:spChg chg="add mod">
          <ac:chgData name="Ian Pass" userId="d8d9c126-f8e3-4076-9cdd-84d41b1aaec3" providerId="ADAL" clId="{CAA57BDF-059A-4529-B07A-82A905439627}" dt="2020-08-18T12:10:24.355" v="35"/>
          <ac:spMkLst>
            <pc:docMk/>
            <pc:sldMk cId="1021805735" sldId="327"/>
            <ac:spMk id="7" creationId="{CD79F0B3-BFB9-48F6-AE64-AC2549C8F2C8}"/>
          </ac:spMkLst>
        </pc:spChg>
        <pc:spChg chg="add mod">
          <ac:chgData name="Ian Pass" userId="d8d9c126-f8e3-4076-9cdd-84d41b1aaec3" providerId="ADAL" clId="{CAA57BDF-059A-4529-B07A-82A905439627}" dt="2020-08-18T12:10:24.355" v="35"/>
          <ac:spMkLst>
            <pc:docMk/>
            <pc:sldMk cId="1021805735" sldId="327"/>
            <ac:spMk id="8" creationId="{D26B4CA8-687B-4F29-BBF0-51FC081890E3}"/>
          </ac:spMkLst>
        </pc:spChg>
      </pc:sldChg>
      <pc:sldMasterChg chg="delSldLayout">
        <pc:chgData name="Ian Pass" userId="d8d9c126-f8e3-4076-9cdd-84d41b1aaec3" providerId="ADAL" clId="{CAA57BDF-059A-4529-B07A-82A905439627}" dt="2020-08-18T12:17:24.680" v="84" actId="2696"/>
        <pc:sldMasterMkLst>
          <pc:docMk/>
          <pc:sldMasterMk cId="3218774787" sldId="2147483660"/>
        </pc:sldMasterMkLst>
        <pc:sldLayoutChg chg="del">
          <pc:chgData name="Ian Pass" userId="d8d9c126-f8e3-4076-9cdd-84d41b1aaec3" providerId="ADAL" clId="{CAA57BDF-059A-4529-B07A-82A905439627}" dt="2020-08-18T12:17:24.680" v="84" actId="2696"/>
          <pc:sldLayoutMkLst>
            <pc:docMk/>
            <pc:sldMasterMk cId="3218774787" sldId="2147483660"/>
            <pc:sldLayoutMk cId="3678579736" sldId="2147483680"/>
          </pc:sldLayoutMkLst>
        </pc:sldLayoutChg>
        <pc:sldLayoutChg chg="del">
          <pc:chgData name="Ian Pass" userId="d8d9c126-f8e3-4076-9cdd-84d41b1aaec3" providerId="ADAL" clId="{CAA57BDF-059A-4529-B07A-82A905439627}" dt="2020-08-18T12:05:50.068" v="29" actId="2696"/>
          <pc:sldLayoutMkLst>
            <pc:docMk/>
            <pc:sldMasterMk cId="3218774787" sldId="2147483660"/>
            <pc:sldLayoutMk cId="1171647479" sldId="214748368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0B8F35-8D5B-49E3-9BD3-6D24042FD722}"/>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6B7E1CE-57CE-4E7E-88F5-71E87A6E4BDD}"/>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3CE4BCA-326C-4383-A9C7-C0086E4DD03F}" type="datetimeFigureOut">
              <a:rPr lang="en-US" smtClean="0"/>
              <a:t>11/9/2020</a:t>
            </a:fld>
            <a:endParaRPr lang="en-US"/>
          </a:p>
        </p:txBody>
      </p:sp>
      <p:sp>
        <p:nvSpPr>
          <p:cNvPr id="4" name="Footer Placeholder 3">
            <a:extLst>
              <a:ext uri="{FF2B5EF4-FFF2-40B4-BE49-F238E27FC236}">
                <a16:creationId xmlns:a16="http://schemas.microsoft.com/office/drawing/2014/main" id="{AA12DD4A-AD7C-4AB9-B064-6069968C0098}"/>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47E0D45-89C6-4E74-BAEB-BA2250E8FF05}"/>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D002E1C3-21C7-4A2F-BDA2-54C7556404C7}" type="slidenum">
              <a:rPr lang="en-US" smtClean="0"/>
              <a:t>‹#›</a:t>
            </a:fld>
            <a:endParaRPr lang="en-US"/>
          </a:p>
        </p:txBody>
      </p:sp>
    </p:spTree>
    <p:extLst>
      <p:ext uri="{BB962C8B-B14F-4D97-AF65-F5344CB8AC3E}">
        <p14:creationId xmlns:p14="http://schemas.microsoft.com/office/powerpoint/2010/main" val="18731949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C7C7D84A-47D6-4AE0-B1A5-29A945EA20C5}" type="datetimeFigureOut">
              <a:rPr lang="en-US" smtClean="0"/>
              <a:t>11/9/2020</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41E2DDFB-B4D6-40CB-AE70-F4ACFE01C69C}" type="slidenum">
              <a:rPr lang="en-US" smtClean="0"/>
              <a:t>‹#›</a:t>
            </a:fld>
            <a:endParaRPr lang="en-US"/>
          </a:p>
        </p:txBody>
      </p:sp>
    </p:spTree>
    <p:extLst>
      <p:ext uri="{BB962C8B-B14F-4D97-AF65-F5344CB8AC3E}">
        <p14:creationId xmlns:p14="http://schemas.microsoft.com/office/powerpoint/2010/main" val="1439091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internal">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939578"/>
            <a:ext cx="10363200" cy="480131"/>
          </a:xfrm>
        </p:spPr>
        <p:txBody>
          <a:bodyPr/>
          <a:lstStyle>
            <a:lvl1pPr>
              <a:defRPr>
                <a:solidFill>
                  <a:srgbClr val="00953B"/>
                </a:solidFill>
              </a:defRPr>
            </a:lvl1pPr>
          </a:lstStyle>
          <a:p>
            <a:r>
              <a:rPr lang="en-US"/>
              <a:t>Click to edit Master title style</a:t>
            </a:r>
            <a:endParaRPr lang="en-GB"/>
          </a:p>
        </p:txBody>
      </p:sp>
      <p:sp>
        <p:nvSpPr>
          <p:cNvPr id="3" name="Subtitle 2"/>
          <p:cNvSpPr>
            <a:spLocks noGrp="1"/>
          </p:cNvSpPr>
          <p:nvPr>
            <p:ph type="subTitle" idx="1" hasCustomPrompt="1"/>
          </p:nvPr>
        </p:nvSpPr>
        <p:spPr>
          <a:xfrm>
            <a:off x="912285" y="4572000"/>
            <a:ext cx="10367433" cy="313932"/>
          </a:xfrm>
        </p:spPr>
        <p:txBody>
          <a:bodyPr/>
          <a:lstStyle>
            <a:lvl1pPr marL="0" indent="0" algn="l">
              <a:lnSpc>
                <a:spcPct val="90000"/>
              </a:lnSpc>
              <a:spcBef>
                <a:spcPts val="0"/>
              </a:spcBef>
              <a:spcAft>
                <a:spcPts val="0"/>
              </a:spcAft>
              <a:buNone/>
              <a:defRPr sz="1600">
                <a:solidFill>
                  <a:srgbClr val="00953B"/>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Presenter name</a:t>
            </a:r>
            <a:endParaRPr lang="en-GB"/>
          </a:p>
        </p:txBody>
      </p:sp>
      <p:sp>
        <p:nvSpPr>
          <p:cNvPr id="6" name="Text Placeholder 5">
            <a:extLst>
              <a:ext uri="{FF2B5EF4-FFF2-40B4-BE49-F238E27FC236}">
                <a16:creationId xmlns:a16="http://schemas.microsoft.com/office/drawing/2014/main" id="{0A6C2A9C-189C-44F2-983C-A12EA5BF3C75}"/>
              </a:ext>
            </a:extLst>
          </p:cNvPr>
          <p:cNvSpPr>
            <a:spLocks noGrp="1"/>
          </p:cNvSpPr>
          <p:nvPr>
            <p:ph type="body" sz="quarter" idx="10" hasCustomPrompt="1"/>
          </p:nvPr>
        </p:nvSpPr>
        <p:spPr>
          <a:xfrm>
            <a:off x="915987" y="3438291"/>
            <a:ext cx="10363200" cy="400110"/>
          </a:xfrm>
        </p:spPr>
        <p:txBody>
          <a:bodyPr/>
          <a:lstStyle>
            <a:lvl1pPr>
              <a:defRPr>
                <a:solidFill>
                  <a:srgbClr val="00953B"/>
                </a:solidFill>
              </a:defRPr>
            </a:lvl1pPr>
          </a:lstStyle>
          <a:p>
            <a:pPr lvl="0"/>
            <a:r>
              <a:rPr lang="en-US"/>
              <a:t>Click to edit Master subtitle style</a:t>
            </a:r>
          </a:p>
        </p:txBody>
      </p:sp>
      <p:sp>
        <p:nvSpPr>
          <p:cNvPr id="8" name="Text Placeholder 7">
            <a:extLst>
              <a:ext uri="{FF2B5EF4-FFF2-40B4-BE49-F238E27FC236}">
                <a16:creationId xmlns:a16="http://schemas.microsoft.com/office/drawing/2014/main" id="{ADB3CF33-5B96-4298-A29D-B70218300D9B}"/>
              </a:ext>
            </a:extLst>
          </p:cNvPr>
          <p:cNvSpPr>
            <a:spLocks noGrp="1"/>
          </p:cNvSpPr>
          <p:nvPr>
            <p:ph type="body" sz="quarter" idx="11" hasCustomPrompt="1"/>
          </p:nvPr>
        </p:nvSpPr>
        <p:spPr>
          <a:xfrm>
            <a:off x="912285" y="4962586"/>
            <a:ext cx="10288587" cy="307777"/>
          </a:xfrm>
        </p:spPr>
        <p:txBody>
          <a:bodyPr/>
          <a:lstStyle>
            <a:lvl1pPr>
              <a:defRPr sz="1400">
                <a:solidFill>
                  <a:schemeClr val="tx1"/>
                </a:solidFill>
              </a:defRPr>
            </a:lvl1pPr>
          </a:lstStyle>
          <a:p>
            <a:pPr lvl="0"/>
            <a:r>
              <a:rPr lang="en-US"/>
              <a:t>Click to add date</a:t>
            </a:r>
          </a:p>
        </p:txBody>
      </p:sp>
      <p:sp>
        <p:nvSpPr>
          <p:cNvPr id="7" name="Slide Number Placeholder 5">
            <a:extLst>
              <a:ext uri="{FF2B5EF4-FFF2-40B4-BE49-F238E27FC236}">
                <a16:creationId xmlns:a16="http://schemas.microsoft.com/office/drawing/2014/main" id="{38057754-DDB2-4B9B-92DE-8E44FD653551}"/>
              </a:ext>
            </a:extLst>
          </p:cNvPr>
          <p:cNvSpPr>
            <a:spLocks noGrp="1"/>
          </p:cNvSpPr>
          <p:nvPr>
            <p:ph type="sldNum" sz="quarter" idx="12"/>
          </p:nvPr>
        </p:nvSpPr>
        <p:spPr>
          <a:xfrm>
            <a:off x="5519936" y="6642556"/>
            <a:ext cx="1152128" cy="215444"/>
          </a:xfrm>
        </p:spPr>
        <p:txBody>
          <a:bodyPr/>
          <a:lstStyle>
            <a:lvl1pPr>
              <a:defRPr>
                <a:solidFill>
                  <a:schemeClr val="tx1"/>
                </a:solidFill>
              </a:defRPr>
            </a:lvl1pPr>
          </a:lstStyle>
          <a:p>
            <a:fld id="{E23B5EBC-18CC-43E8-8721-1CB7A0F63834}" type="slidenum">
              <a:rPr lang="en-US" smtClean="0"/>
              <a:pPr/>
              <a:t>‹#›</a:t>
            </a:fld>
            <a:endParaRPr lang="en-US"/>
          </a:p>
        </p:txBody>
      </p:sp>
    </p:spTree>
    <p:extLst>
      <p:ext uri="{BB962C8B-B14F-4D97-AF65-F5344CB8AC3E}">
        <p14:creationId xmlns:p14="http://schemas.microsoft.com/office/powerpoint/2010/main" val="228914741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ski">
    <p:spTree>
      <p:nvGrpSpPr>
        <p:cNvPr id="1" name=""/>
        <p:cNvGrpSpPr/>
        <p:nvPr/>
      </p:nvGrpSpPr>
      <p:grpSpPr>
        <a:xfrm>
          <a:off x="0" y="0"/>
          <a:ext cx="0" cy="0"/>
          <a:chOff x="0" y="0"/>
          <a:chExt cx="0" cy="0"/>
        </a:xfrm>
      </p:grpSpPr>
      <p:pic>
        <p:nvPicPr>
          <p:cNvPr id="4" name="Biocomposite start - end PPT-rev4-2-01.jpg" descr="Biocomposite start - end PPT-rev4-2-01.jpg">
            <a:extLst>
              <a:ext uri="{FF2B5EF4-FFF2-40B4-BE49-F238E27FC236}">
                <a16:creationId xmlns:a16="http://schemas.microsoft.com/office/drawing/2014/main" id="{F620B5D3-FDF8-43C3-935B-168F288740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200" y="-23004"/>
            <a:ext cx="12237200" cy="6881004"/>
          </a:xfrm>
          <a:prstGeom prst="rect">
            <a:avLst/>
          </a:prstGeom>
          <a:ln w="12700">
            <a:miter lim="400000"/>
          </a:ln>
        </p:spPr>
      </p:pic>
      <p:sp>
        <p:nvSpPr>
          <p:cNvPr id="2" name="Title 1">
            <a:extLst>
              <a:ext uri="{FF2B5EF4-FFF2-40B4-BE49-F238E27FC236}">
                <a16:creationId xmlns:a16="http://schemas.microsoft.com/office/drawing/2014/main" id="{06194B73-97FB-46B3-8385-D550DBCAD59C}"/>
              </a:ext>
            </a:extLst>
          </p:cNvPr>
          <p:cNvSpPr>
            <a:spLocks noGrp="1"/>
          </p:cNvSpPr>
          <p:nvPr>
            <p:ph type="title"/>
          </p:nvPr>
        </p:nvSpPr>
        <p:spPr>
          <a:xfrm>
            <a:off x="914400" y="3429000"/>
            <a:ext cx="4419600" cy="480131"/>
          </a:xfrm>
        </p:spPr>
        <p:txBody>
          <a:bodyPr/>
          <a:lstStyle>
            <a:lvl1pPr>
              <a:defRPr>
                <a:solidFill>
                  <a:schemeClr val="bg1"/>
                </a:solidFill>
              </a:defRPr>
            </a:lvl1pPr>
          </a:lstStyle>
          <a:p>
            <a:r>
              <a:rPr lang="en-US"/>
              <a:t>Click to edit Master title style</a:t>
            </a:r>
          </a:p>
        </p:txBody>
      </p:sp>
      <p:sp>
        <p:nvSpPr>
          <p:cNvPr id="7" name="Text Placeholder 4">
            <a:extLst>
              <a:ext uri="{FF2B5EF4-FFF2-40B4-BE49-F238E27FC236}">
                <a16:creationId xmlns:a16="http://schemas.microsoft.com/office/drawing/2014/main" id="{CFB8198D-5C7C-428E-9644-55F65A091371}"/>
              </a:ext>
            </a:extLst>
          </p:cNvPr>
          <p:cNvSpPr>
            <a:spLocks noGrp="1"/>
          </p:cNvSpPr>
          <p:nvPr>
            <p:ph type="body" sz="quarter" idx="17" hasCustomPrompt="1"/>
          </p:nvPr>
        </p:nvSpPr>
        <p:spPr>
          <a:xfrm>
            <a:off x="914400" y="4577133"/>
            <a:ext cx="2362200" cy="307777"/>
          </a:xfrm>
        </p:spPr>
        <p:txBody>
          <a:bodyPr/>
          <a:lstStyle>
            <a:lvl1pPr>
              <a:defRPr sz="1400">
                <a:solidFill>
                  <a:schemeClr val="bg1"/>
                </a:solidFill>
              </a:defRPr>
            </a:lvl1pPr>
          </a:lstStyle>
          <a:p>
            <a:pPr lvl="0"/>
            <a:r>
              <a:rPr lang="en-US"/>
              <a:t>Date</a:t>
            </a:r>
          </a:p>
        </p:txBody>
      </p:sp>
      <p:sp>
        <p:nvSpPr>
          <p:cNvPr id="8" name="Text Placeholder 4">
            <a:extLst>
              <a:ext uri="{FF2B5EF4-FFF2-40B4-BE49-F238E27FC236}">
                <a16:creationId xmlns:a16="http://schemas.microsoft.com/office/drawing/2014/main" id="{5D34E417-02ED-4207-B0EA-A087BA758DBC}"/>
              </a:ext>
            </a:extLst>
          </p:cNvPr>
          <p:cNvSpPr>
            <a:spLocks noGrp="1"/>
          </p:cNvSpPr>
          <p:nvPr>
            <p:ph type="body" sz="quarter" idx="18" hasCustomPrompt="1"/>
          </p:nvPr>
        </p:nvSpPr>
        <p:spPr>
          <a:xfrm>
            <a:off x="914399" y="4201601"/>
            <a:ext cx="2362200" cy="338554"/>
          </a:xfrm>
        </p:spPr>
        <p:txBody>
          <a:bodyPr/>
          <a:lstStyle>
            <a:lvl1pPr>
              <a:defRPr sz="1600">
                <a:solidFill>
                  <a:srgbClr val="007FA6"/>
                </a:solidFill>
              </a:defRPr>
            </a:lvl1pPr>
          </a:lstStyle>
          <a:p>
            <a:pPr lvl="0"/>
            <a:r>
              <a:rPr lang="en-US"/>
              <a:t>Presenter name</a:t>
            </a:r>
          </a:p>
        </p:txBody>
      </p:sp>
    </p:spTree>
    <p:extLst>
      <p:ext uri="{BB962C8B-B14F-4D97-AF65-F5344CB8AC3E}">
        <p14:creationId xmlns:p14="http://schemas.microsoft.com/office/powerpoint/2010/main" val="2162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urgeon">
    <p:spTree>
      <p:nvGrpSpPr>
        <p:cNvPr id="1" name=""/>
        <p:cNvGrpSpPr/>
        <p:nvPr/>
      </p:nvGrpSpPr>
      <p:grpSpPr>
        <a:xfrm>
          <a:off x="0" y="0"/>
          <a:ext cx="0" cy="0"/>
          <a:chOff x="0" y="0"/>
          <a:chExt cx="0" cy="0"/>
        </a:xfrm>
      </p:grpSpPr>
      <p:pic>
        <p:nvPicPr>
          <p:cNvPr id="6" name="new surgeon wide slide master-01.png" descr="new surgeon wide slide master-01.png">
            <a:extLst>
              <a:ext uri="{FF2B5EF4-FFF2-40B4-BE49-F238E27FC236}">
                <a16:creationId xmlns:a16="http://schemas.microsoft.com/office/drawing/2014/main" id="{3452B2CE-C5F6-48E6-9069-68A3B286737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368" y="0"/>
            <a:ext cx="12187264" cy="6858000"/>
          </a:xfrm>
          <a:prstGeom prst="rect">
            <a:avLst/>
          </a:prstGeom>
          <a:ln w="12700">
            <a:miter lim="400000"/>
          </a:ln>
        </p:spPr>
      </p:pic>
      <p:sp>
        <p:nvSpPr>
          <p:cNvPr id="2" name="Title 1">
            <a:extLst>
              <a:ext uri="{FF2B5EF4-FFF2-40B4-BE49-F238E27FC236}">
                <a16:creationId xmlns:a16="http://schemas.microsoft.com/office/drawing/2014/main" id="{06194B73-97FB-46B3-8385-D550DBCAD59C}"/>
              </a:ext>
            </a:extLst>
          </p:cNvPr>
          <p:cNvSpPr>
            <a:spLocks noGrp="1"/>
          </p:cNvSpPr>
          <p:nvPr>
            <p:ph type="title"/>
          </p:nvPr>
        </p:nvSpPr>
        <p:spPr>
          <a:xfrm>
            <a:off x="780620" y="3188934"/>
            <a:ext cx="5924980" cy="480131"/>
          </a:xfrm>
        </p:spPr>
        <p:txBody>
          <a:bodyPr/>
          <a:lstStyle>
            <a:lvl1pPr>
              <a:defRPr>
                <a:solidFill>
                  <a:schemeClr val="tx1"/>
                </a:solidFill>
              </a:defRPr>
            </a:lvl1pPr>
          </a:lstStyle>
          <a:p>
            <a:r>
              <a:rPr lang="en-US"/>
              <a:t>Click to edit Master title style</a:t>
            </a:r>
          </a:p>
        </p:txBody>
      </p:sp>
      <p:sp>
        <p:nvSpPr>
          <p:cNvPr id="7" name="Text Placeholder 4">
            <a:extLst>
              <a:ext uri="{FF2B5EF4-FFF2-40B4-BE49-F238E27FC236}">
                <a16:creationId xmlns:a16="http://schemas.microsoft.com/office/drawing/2014/main" id="{CFB8198D-5C7C-428E-9644-55F65A091371}"/>
              </a:ext>
            </a:extLst>
          </p:cNvPr>
          <p:cNvSpPr>
            <a:spLocks noGrp="1"/>
          </p:cNvSpPr>
          <p:nvPr>
            <p:ph type="body" sz="quarter" idx="17" hasCustomPrompt="1"/>
          </p:nvPr>
        </p:nvSpPr>
        <p:spPr>
          <a:xfrm>
            <a:off x="780620" y="4577133"/>
            <a:ext cx="2495980" cy="307777"/>
          </a:xfrm>
        </p:spPr>
        <p:txBody>
          <a:bodyPr/>
          <a:lstStyle>
            <a:lvl1pPr>
              <a:defRPr sz="1400">
                <a:solidFill>
                  <a:schemeClr val="tx1"/>
                </a:solidFill>
              </a:defRPr>
            </a:lvl1pPr>
          </a:lstStyle>
          <a:p>
            <a:pPr lvl="0"/>
            <a:r>
              <a:rPr lang="en-US"/>
              <a:t>Date</a:t>
            </a:r>
          </a:p>
        </p:txBody>
      </p:sp>
      <p:sp>
        <p:nvSpPr>
          <p:cNvPr id="8" name="Text Placeholder 4">
            <a:extLst>
              <a:ext uri="{FF2B5EF4-FFF2-40B4-BE49-F238E27FC236}">
                <a16:creationId xmlns:a16="http://schemas.microsoft.com/office/drawing/2014/main" id="{5D34E417-02ED-4207-B0EA-A087BA758DBC}"/>
              </a:ext>
            </a:extLst>
          </p:cNvPr>
          <p:cNvSpPr>
            <a:spLocks noGrp="1"/>
          </p:cNvSpPr>
          <p:nvPr>
            <p:ph type="body" sz="quarter" idx="18" hasCustomPrompt="1"/>
          </p:nvPr>
        </p:nvSpPr>
        <p:spPr>
          <a:xfrm>
            <a:off x="780620" y="4201601"/>
            <a:ext cx="2495979" cy="338554"/>
          </a:xfrm>
        </p:spPr>
        <p:txBody>
          <a:bodyPr/>
          <a:lstStyle>
            <a:lvl1pPr>
              <a:defRPr sz="1600">
                <a:solidFill>
                  <a:srgbClr val="00953B"/>
                </a:solidFill>
              </a:defRPr>
            </a:lvl1pPr>
          </a:lstStyle>
          <a:p>
            <a:pPr lvl="0"/>
            <a:r>
              <a:rPr lang="en-US"/>
              <a:t>Presenter name</a:t>
            </a:r>
          </a:p>
        </p:txBody>
      </p:sp>
      <p:pic>
        <p:nvPicPr>
          <p:cNvPr id="9" name="bring calcium black-4.png" descr="bring calcium black-4.png">
            <a:extLst>
              <a:ext uri="{FF2B5EF4-FFF2-40B4-BE49-F238E27FC236}">
                <a16:creationId xmlns:a16="http://schemas.microsoft.com/office/drawing/2014/main" id="{3674D662-57DF-4595-AC07-BFA4CC01162D}"/>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80620" y="1520064"/>
            <a:ext cx="4740839" cy="1410097"/>
          </a:xfrm>
          <a:prstGeom prst="rect">
            <a:avLst/>
          </a:prstGeom>
          <a:ln w="12700">
            <a:miter lim="400000"/>
          </a:ln>
        </p:spPr>
      </p:pic>
    </p:spTree>
    <p:extLst>
      <p:ext uri="{BB962C8B-B14F-4D97-AF65-F5344CB8AC3E}">
        <p14:creationId xmlns:p14="http://schemas.microsoft.com/office/powerpoint/2010/main" val="3019913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 bringing calcium to life">
    <p:spTree>
      <p:nvGrpSpPr>
        <p:cNvPr id="1" name=""/>
        <p:cNvGrpSpPr/>
        <p:nvPr/>
      </p:nvGrpSpPr>
      <p:grpSpPr>
        <a:xfrm>
          <a:off x="0" y="0"/>
          <a:ext cx="0" cy="0"/>
          <a:chOff x="0" y="0"/>
          <a:chExt cx="0" cy="0"/>
        </a:xfrm>
      </p:grpSpPr>
      <p:pic>
        <p:nvPicPr>
          <p:cNvPr id="5" name="surgeon-pp-01.jpg" descr="surgeon-pp-01.jpg">
            <a:extLst>
              <a:ext uri="{FF2B5EF4-FFF2-40B4-BE49-F238E27FC236}">
                <a16:creationId xmlns:a16="http://schemas.microsoft.com/office/drawing/2014/main" id="{184BC8BB-FCC5-402A-82A0-1962C2FF5B6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12192000" cy="6858001"/>
          </a:xfrm>
          <a:prstGeom prst="rect">
            <a:avLst/>
          </a:prstGeom>
          <a:ln w="12700">
            <a:miter lim="400000"/>
          </a:ln>
        </p:spPr>
      </p:pic>
      <p:sp>
        <p:nvSpPr>
          <p:cNvPr id="6" name="Thank you">
            <a:extLst>
              <a:ext uri="{FF2B5EF4-FFF2-40B4-BE49-F238E27FC236}">
                <a16:creationId xmlns:a16="http://schemas.microsoft.com/office/drawing/2014/main" id="{E6C53A6E-B8DE-41F3-9A3D-7CA7BEB366B9}"/>
              </a:ext>
            </a:extLst>
          </p:cNvPr>
          <p:cNvSpPr txBox="1"/>
          <p:nvPr userDrawn="1"/>
        </p:nvSpPr>
        <p:spPr>
          <a:xfrm>
            <a:off x="1219200" y="1600200"/>
            <a:ext cx="3494681" cy="100131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30757" tIns="30757" rIns="30757" bIns="30757" anchor="ctr">
            <a:spAutoFit/>
          </a:bodyPr>
          <a:lstStyle>
            <a:lvl1pPr algn="l">
              <a:defRPr sz="6200" spc="-186">
                <a:solidFill>
                  <a:srgbClr val="FFFFFF"/>
                </a:solidFill>
              </a:defRPr>
            </a:lvl1pPr>
          </a:lstStyle>
          <a:p>
            <a:r>
              <a:t>Thank you</a:t>
            </a:r>
          </a:p>
        </p:txBody>
      </p:sp>
      <p:sp>
        <p:nvSpPr>
          <p:cNvPr id="7" name="Please visit biocomposites.com">
            <a:extLst>
              <a:ext uri="{FF2B5EF4-FFF2-40B4-BE49-F238E27FC236}">
                <a16:creationId xmlns:a16="http://schemas.microsoft.com/office/drawing/2014/main" id="{2B47A8FD-C7AA-4367-8E78-E5DFEA9A0E9B}"/>
              </a:ext>
            </a:extLst>
          </p:cNvPr>
          <p:cNvSpPr txBox="1"/>
          <p:nvPr userDrawn="1"/>
        </p:nvSpPr>
        <p:spPr>
          <a:xfrm>
            <a:off x="1405467" y="2722034"/>
            <a:ext cx="2752455" cy="29011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30757" tIns="30757" rIns="30757" bIns="30757" anchor="ctr">
            <a:spAutoFit/>
          </a:bodyPr>
          <a:lstStyle/>
          <a:p>
            <a:pPr algn="l">
              <a:defRPr sz="1500">
                <a:solidFill>
                  <a:srgbClr val="FFFFFF"/>
                </a:solidFill>
              </a:defRPr>
            </a:pPr>
            <a:r>
              <a:t>Please visit </a:t>
            </a:r>
            <a:r>
              <a:rPr>
                <a:solidFill>
                  <a:srgbClr val="108B4B"/>
                </a:solidFill>
              </a:rPr>
              <a:t>biocomposites.com</a:t>
            </a:r>
          </a:p>
        </p:txBody>
      </p:sp>
    </p:spTree>
    <p:extLst>
      <p:ext uri="{BB962C8B-B14F-4D97-AF65-F5344CB8AC3E}">
        <p14:creationId xmlns:p14="http://schemas.microsoft.com/office/powerpoint/2010/main" val="3793899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 speaker">
    <p:spTree>
      <p:nvGrpSpPr>
        <p:cNvPr id="1" name=""/>
        <p:cNvGrpSpPr/>
        <p:nvPr/>
      </p:nvGrpSpPr>
      <p:grpSpPr>
        <a:xfrm>
          <a:off x="0" y="0"/>
          <a:ext cx="0" cy="0"/>
          <a:chOff x="0" y="0"/>
          <a:chExt cx="0" cy="0"/>
        </a:xfrm>
      </p:grpSpPr>
      <p:pic>
        <p:nvPicPr>
          <p:cNvPr id="7" name="stimulan background NEW-2.jpg" descr="stimulan background NEW-2.jpg">
            <a:extLst>
              <a:ext uri="{FF2B5EF4-FFF2-40B4-BE49-F238E27FC236}">
                <a16:creationId xmlns:a16="http://schemas.microsoft.com/office/drawing/2014/main" id="{25F65564-74EE-482F-8887-8DE87979F73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368" y="0"/>
            <a:ext cx="12187264" cy="6858000"/>
          </a:xfrm>
          <a:prstGeom prst="rect">
            <a:avLst/>
          </a:prstGeom>
          <a:ln w="12700">
            <a:miter lim="400000"/>
          </a:ln>
        </p:spPr>
      </p:pic>
      <p:sp>
        <p:nvSpPr>
          <p:cNvPr id="5" name="Thank you">
            <a:extLst>
              <a:ext uri="{FF2B5EF4-FFF2-40B4-BE49-F238E27FC236}">
                <a16:creationId xmlns:a16="http://schemas.microsoft.com/office/drawing/2014/main" id="{8B68788C-D76A-41CA-97EB-5FE1D4EEBE7E}"/>
              </a:ext>
            </a:extLst>
          </p:cNvPr>
          <p:cNvSpPr txBox="1"/>
          <p:nvPr userDrawn="1"/>
        </p:nvSpPr>
        <p:spPr>
          <a:xfrm>
            <a:off x="1143000" y="1295400"/>
            <a:ext cx="3053331" cy="88701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30757" tIns="30757" rIns="30757" bIns="30757" anchor="ctr">
            <a:spAutoFit/>
          </a:bodyPr>
          <a:lstStyle>
            <a:lvl1pPr algn="l">
              <a:defRPr sz="5400" spc="-162">
                <a:solidFill>
                  <a:srgbClr val="FFFFFF"/>
                </a:solidFill>
              </a:defRPr>
            </a:lvl1pPr>
          </a:lstStyle>
          <a:p>
            <a:r>
              <a:t>Thank you</a:t>
            </a:r>
          </a:p>
        </p:txBody>
      </p:sp>
      <p:sp>
        <p:nvSpPr>
          <p:cNvPr id="6" name="Please visit biocomposites.com">
            <a:extLst>
              <a:ext uri="{FF2B5EF4-FFF2-40B4-BE49-F238E27FC236}">
                <a16:creationId xmlns:a16="http://schemas.microsoft.com/office/drawing/2014/main" id="{097122C3-C499-4E0B-A13F-685D6B9902AF}"/>
              </a:ext>
            </a:extLst>
          </p:cNvPr>
          <p:cNvSpPr txBox="1"/>
          <p:nvPr userDrawn="1"/>
        </p:nvSpPr>
        <p:spPr>
          <a:xfrm>
            <a:off x="1316567" y="2302934"/>
            <a:ext cx="2752455" cy="29011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30757" tIns="30757" rIns="30757" bIns="30757" anchor="ctr">
            <a:spAutoFit/>
          </a:bodyPr>
          <a:lstStyle/>
          <a:p>
            <a:pPr algn="l">
              <a:defRPr sz="1500">
                <a:solidFill>
                  <a:srgbClr val="FFFFFF"/>
                </a:solidFill>
              </a:defRPr>
            </a:pPr>
            <a:r>
              <a:t>Please visit </a:t>
            </a:r>
            <a:r>
              <a:rPr>
                <a:solidFill>
                  <a:srgbClr val="108B4B"/>
                </a:solidFill>
              </a:rPr>
              <a:t>biocomposites.com</a:t>
            </a:r>
          </a:p>
        </p:txBody>
      </p:sp>
    </p:spTree>
    <p:extLst>
      <p:ext uri="{BB962C8B-B14F-4D97-AF65-F5344CB8AC3E}">
        <p14:creationId xmlns:p14="http://schemas.microsoft.com/office/powerpoint/2010/main" val="10591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d - bow">
    <p:spTree>
      <p:nvGrpSpPr>
        <p:cNvPr id="1" name=""/>
        <p:cNvGrpSpPr/>
        <p:nvPr/>
      </p:nvGrpSpPr>
      <p:grpSpPr>
        <a:xfrm>
          <a:off x="0" y="0"/>
          <a:ext cx="0" cy="0"/>
          <a:chOff x="0" y="0"/>
          <a:chExt cx="0" cy="0"/>
        </a:xfrm>
      </p:grpSpPr>
      <p:pic>
        <p:nvPicPr>
          <p:cNvPr id="4" name="stimulan bow-01.jpg" descr="stimulan bow-01.jpg">
            <a:extLst>
              <a:ext uri="{FF2B5EF4-FFF2-40B4-BE49-F238E27FC236}">
                <a16:creationId xmlns:a16="http://schemas.microsoft.com/office/drawing/2014/main" id="{7B90DA9C-BE74-4C05-AA1D-69F32218994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12192000" cy="6858001"/>
          </a:xfrm>
          <a:prstGeom prst="rect">
            <a:avLst/>
          </a:prstGeom>
          <a:ln w="12700">
            <a:miter lim="400000"/>
          </a:ln>
        </p:spPr>
      </p:pic>
      <p:pic>
        <p:nvPicPr>
          <p:cNvPr id="5" name="biocomposites logo.png" descr="biocomposites logo.png">
            <a:extLst>
              <a:ext uri="{FF2B5EF4-FFF2-40B4-BE49-F238E27FC236}">
                <a16:creationId xmlns:a16="http://schemas.microsoft.com/office/drawing/2014/main" id="{0D17C1A5-3ADE-4B98-B9FB-DE1FAA5A771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365024" y="6053355"/>
            <a:ext cx="2369776" cy="369600"/>
          </a:xfrm>
          <a:prstGeom prst="rect">
            <a:avLst/>
          </a:prstGeom>
          <a:ln w="12700">
            <a:miter lim="400000"/>
          </a:ln>
        </p:spPr>
      </p:pic>
      <p:sp>
        <p:nvSpPr>
          <p:cNvPr id="6" name="Thank you">
            <a:extLst>
              <a:ext uri="{FF2B5EF4-FFF2-40B4-BE49-F238E27FC236}">
                <a16:creationId xmlns:a16="http://schemas.microsoft.com/office/drawing/2014/main" id="{D55354C4-2614-49CE-BB89-1AE2DA07A0F0}"/>
              </a:ext>
            </a:extLst>
          </p:cNvPr>
          <p:cNvSpPr txBox="1"/>
          <p:nvPr userDrawn="1"/>
        </p:nvSpPr>
        <p:spPr>
          <a:xfrm>
            <a:off x="4495800" y="1981200"/>
            <a:ext cx="3494681" cy="100131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30757" tIns="30757" rIns="30757" bIns="30757" anchor="ctr">
            <a:spAutoFit/>
          </a:bodyPr>
          <a:lstStyle>
            <a:lvl1pPr algn="l">
              <a:defRPr sz="6200" spc="-186">
                <a:solidFill>
                  <a:srgbClr val="FFFFFF"/>
                </a:solidFill>
              </a:defRPr>
            </a:lvl1pPr>
          </a:lstStyle>
          <a:p>
            <a:r>
              <a:t>Thank you</a:t>
            </a:r>
          </a:p>
        </p:txBody>
      </p:sp>
      <p:sp>
        <p:nvSpPr>
          <p:cNvPr id="7" name="Please visit biocomposites.com">
            <a:extLst>
              <a:ext uri="{FF2B5EF4-FFF2-40B4-BE49-F238E27FC236}">
                <a16:creationId xmlns:a16="http://schemas.microsoft.com/office/drawing/2014/main" id="{5E975DD5-FB87-4111-8734-10AF621E0F0F}"/>
              </a:ext>
            </a:extLst>
          </p:cNvPr>
          <p:cNvSpPr txBox="1"/>
          <p:nvPr userDrawn="1"/>
        </p:nvSpPr>
        <p:spPr>
          <a:xfrm>
            <a:off x="4682067" y="3509434"/>
            <a:ext cx="2752455" cy="29011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30757" tIns="30757" rIns="30757" bIns="30757" anchor="ctr">
            <a:spAutoFit/>
          </a:bodyPr>
          <a:lstStyle/>
          <a:p>
            <a:pPr algn="l">
              <a:defRPr sz="1500">
                <a:solidFill>
                  <a:srgbClr val="FFFFFF"/>
                </a:solidFill>
              </a:defRPr>
            </a:pPr>
            <a:r>
              <a:t>Please visit </a:t>
            </a:r>
            <a:r>
              <a:rPr>
                <a:solidFill>
                  <a:srgbClr val="108B4B"/>
                </a:solidFill>
              </a:rPr>
              <a:t>biocomposites.com</a:t>
            </a:r>
          </a:p>
        </p:txBody>
      </p:sp>
    </p:spTree>
    <p:extLst>
      <p:ext uri="{BB962C8B-B14F-4D97-AF65-F5344CB8AC3E}">
        <p14:creationId xmlns:p14="http://schemas.microsoft.com/office/powerpoint/2010/main" val="2750185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d - ski">
    <p:spTree>
      <p:nvGrpSpPr>
        <p:cNvPr id="1" name=""/>
        <p:cNvGrpSpPr/>
        <p:nvPr/>
      </p:nvGrpSpPr>
      <p:grpSpPr>
        <a:xfrm>
          <a:off x="0" y="0"/>
          <a:ext cx="0" cy="0"/>
          <a:chOff x="0" y="0"/>
          <a:chExt cx="0" cy="0"/>
        </a:xfrm>
      </p:grpSpPr>
      <p:pic>
        <p:nvPicPr>
          <p:cNvPr id="4" name="Biocomposite start - end PPT-rev4-2-01.jpg" descr="Biocomposite start - end PPT-rev4-2-01.jpg">
            <a:extLst>
              <a:ext uri="{FF2B5EF4-FFF2-40B4-BE49-F238E27FC236}">
                <a16:creationId xmlns:a16="http://schemas.microsoft.com/office/drawing/2014/main" id="{19CA79E9-DB38-49C2-B11A-9B1D69AC9AD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200" y="-23004"/>
            <a:ext cx="12237200" cy="6881004"/>
          </a:xfrm>
          <a:prstGeom prst="rect">
            <a:avLst/>
          </a:prstGeom>
          <a:ln w="12700">
            <a:miter lim="400000"/>
          </a:ln>
        </p:spPr>
      </p:pic>
      <p:sp>
        <p:nvSpPr>
          <p:cNvPr id="5" name="Thank you">
            <a:extLst>
              <a:ext uri="{FF2B5EF4-FFF2-40B4-BE49-F238E27FC236}">
                <a16:creationId xmlns:a16="http://schemas.microsoft.com/office/drawing/2014/main" id="{8666EF5F-57BE-4CB2-8205-6600A9FEFDDF}"/>
              </a:ext>
            </a:extLst>
          </p:cNvPr>
          <p:cNvSpPr txBox="1"/>
          <p:nvPr userDrawn="1"/>
        </p:nvSpPr>
        <p:spPr>
          <a:xfrm>
            <a:off x="956733" y="3297766"/>
            <a:ext cx="3494681" cy="100131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30757" tIns="30757" rIns="30757" bIns="30757" anchor="ctr">
            <a:spAutoFit/>
          </a:bodyPr>
          <a:lstStyle>
            <a:lvl1pPr algn="l">
              <a:defRPr sz="6200" spc="-186">
                <a:solidFill>
                  <a:srgbClr val="FFFFFF"/>
                </a:solidFill>
              </a:defRPr>
            </a:lvl1pPr>
          </a:lstStyle>
          <a:p>
            <a:r>
              <a:t>Thank you</a:t>
            </a:r>
          </a:p>
        </p:txBody>
      </p:sp>
      <p:sp>
        <p:nvSpPr>
          <p:cNvPr id="6" name="Please visit biocomposites.com">
            <a:extLst>
              <a:ext uri="{FF2B5EF4-FFF2-40B4-BE49-F238E27FC236}">
                <a16:creationId xmlns:a16="http://schemas.microsoft.com/office/drawing/2014/main" id="{40729CA2-4F6E-45FE-B777-4C89F66F8CDD}"/>
              </a:ext>
            </a:extLst>
          </p:cNvPr>
          <p:cNvSpPr txBox="1"/>
          <p:nvPr userDrawn="1"/>
        </p:nvSpPr>
        <p:spPr>
          <a:xfrm>
            <a:off x="1143000" y="4419600"/>
            <a:ext cx="2752455" cy="29011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30757" tIns="30757" rIns="30757" bIns="30757" anchor="ctr">
            <a:spAutoFit/>
          </a:bodyPr>
          <a:lstStyle/>
          <a:p>
            <a:pPr algn="l">
              <a:defRPr sz="1500">
                <a:solidFill>
                  <a:srgbClr val="FFFFFF"/>
                </a:solidFill>
              </a:defRPr>
            </a:pPr>
            <a:r>
              <a:t>Please visit </a:t>
            </a:r>
            <a:r>
              <a:rPr>
                <a:solidFill>
                  <a:srgbClr val="007FA6"/>
                </a:solidFill>
              </a:rPr>
              <a:t>biocomposites.com</a:t>
            </a:r>
          </a:p>
        </p:txBody>
      </p:sp>
    </p:spTree>
    <p:extLst>
      <p:ext uri="{BB962C8B-B14F-4D97-AF65-F5344CB8AC3E}">
        <p14:creationId xmlns:p14="http://schemas.microsoft.com/office/powerpoint/2010/main" val="4180465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nd - surgeon">
    <p:spTree>
      <p:nvGrpSpPr>
        <p:cNvPr id="1" name=""/>
        <p:cNvGrpSpPr/>
        <p:nvPr/>
      </p:nvGrpSpPr>
      <p:grpSpPr>
        <a:xfrm>
          <a:off x="0" y="0"/>
          <a:ext cx="0" cy="0"/>
          <a:chOff x="0" y="0"/>
          <a:chExt cx="0" cy="0"/>
        </a:xfrm>
      </p:grpSpPr>
      <p:pic>
        <p:nvPicPr>
          <p:cNvPr id="7" name="new surgeon wide slide master-01.png" descr="new surgeon wide slide master-01.png">
            <a:extLst>
              <a:ext uri="{FF2B5EF4-FFF2-40B4-BE49-F238E27FC236}">
                <a16:creationId xmlns:a16="http://schemas.microsoft.com/office/drawing/2014/main" id="{E9F70877-DDAB-4A56-ADCE-ABA8A8D26A5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368" y="0"/>
            <a:ext cx="12187264" cy="6858000"/>
          </a:xfrm>
          <a:prstGeom prst="rect">
            <a:avLst/>
          </a:prstGeom>
          <a:ln w="12700">
            <a:miter lim="400000"/>
          </a:ln>
        </p:spPr>
      </p:pic>
      <p:sp>
        <p:nvSpPr>
          <p:cNvPr id="5" name="Thank you">
            <a:extLst>
              <a:ext uri="{FF2B5EF4-FFF2-40B4-BE49-F238E27FC236}">
                <a16:creationId xmlns:a16="http://schemas.microsoft.com/office/drawing/2014/main" id="{8666EF5F-57BE-4CB2-8205-6600A9FEFDDF}"/>
              </a:ext>
            </a:extLst>
          </p:cNvPr>
          <p:cNvSpPr txBox="1"/>
          <p:nvPr userDrawn="1"/>
        </p:nvSpPr>
        <p:spPr>
          <a:xfrm>
            <a:off x="1295400" y="1600200"/>
            <a:ext cx="3561599" cy="101622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30757" tIns="30757" rIns="30757" bIns="30757" anchor="ctr">
            <a:spAutoFit/>
          </a:bodyPr>
          <a:lstStyle>
            <a:lvl1pPr algn="l">
              <a:defRPr sz="6200" spc="-186">
                <a:solidFill>
                  <a:srgbClr val="FFFFFF"/>
                </a:solidFill>
              </a:defRPr>
            </a:lvl1pPr>
          </a:lstStyle>
          <a:p>
            <a:r>
              <a:rPr>
                <a:solidFill>
                  <a:schemeClr val="tx2"/>
                </a:solidFill>
              </a:rPr>
              <a:t>Thank you</a:t>
            </a:r>
          </a:p>
        </p:txBody>
      </p:sp>
      <p:sp>
        <p:nvSpPr>
          <p:cNvPr id="6" name="Please visit biocomposites.com">
            <a:extLst>
              <a:ext uri="{FF2B5EF4-FFF2-40B4-BE49-F238E27FC236}">
                <a16:creationId xmlns:a16="http://schemas.microsoft.com/office/drawing/2014/main" id="{40729CA2-4F6E-45FE-B777-4C89F66F8CDD}"/>
              </a:ext>
            </a:extLst>
          </p:cNvPr>
          <p:cNvSpPr txBox="1"/>
          <p:nvPr userDrawn="1"/>
        </p:nvSpPr>
        <p:spPr>
          <a:xfrm>
            <a:off x="1481667" y="2729487"/>
            <a:ext cx="2752455" cy="29011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30757" tIns="30757" rIns="30757" bIns="30757" anchor="ctr">
            <a:spAutoFit/>
          </a:bodyPr>
          <a:lstStyle/>
          <a:p>
            <a:pPr algn="l">
              <a:defRPr sz="1500">
                <a:solidFill>
                  <a:srgbClr val="FFFFFF"/>
                </a:solidFill>
              </a:defRPr>
            </a:pPr>
            <a:r>
              <a:rPr>
                <a:solidFill>
                  <a:schemeClr val="tx1"/>
                </a:solidFill>
              </a:rPr>
              <a:t>Please visit </a:t>
            </a:r>
            <a:r>
              <a:rPr>
                <a:solidFill>
                  <a:srgbClr val="00953B"/>
                </a:solidFill>
              </a:rPr>
              <a:t>biocomposites.com</a:t>
            </a:r>
          </a:p>
        </p:txBody>
      </p:sp>
    </p:spTree>
    <p:extLst>
      <p:ext uri="{BB962C8B-B14F-4D97-AF65-F5344CB8AC3E}">
        <p14:creationId xmlns:p14="http://schemas.microsoft.com/office/powerpoint/2010/main" val="118793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939578"/>
            <a:ext cx="10363200" cy="480131"/>
          </a:xfrm>
        </p:spPr>
        <p:txBody>
          <a:bodyPr/>
          <a:lstStyle>
            <a:lvl1pPr>
              <a:defRPr>
                <a:solidFill>
                  <a:srgbClr val="00953B"/>
                </a:solidFill>
              </a:defRPr>
            </a:lvl1pPr>
          </a:lstStyle>
          <a:p>
            <a:r>
              <a:rPr lang="en-US"/>
              <a:t>Click to edit Master title style</a:t>
            </a:r>
            <a:endParaRPr lang="en-GB"/>
          </a:p>
        </p:txBody>
      </p:sp>
      <p:sp>
        <p:nvSpPr>
          <p:cNvPr id="3" name="Subtitle 2"/>
          <p:cNvSpPr>
            <a:spLocks noGrp="1"/>
          </p:cNvSpPr>
          <p:nvPr>
            <p:ph type="subTitle" idx="1"/>
          </p:nvPr>
        </p:nvSpPr>
        <p:spPr>
          <a:xfrm>
            <a:off x="912285" y="3429000"/>
            <a:ext cx="10367433" cy="369332"/>
          </a:xfrm>
        </p:spPr>
        <p:txBody>
          <a:bodyPr/>
          <a:lstStyle>
            <a:lvl1pPr marL="0" indent="0" algn="l">
              <a:lnSpc>
                <a:spcPct val="90000"/>
              </a:lnSpc>
              <a:spcBef>
                <a:spcPts val="0"/>
              </a:spcBef>
              <a:spcAft>
                <a:spcPts val="0"/>
              </a:spcAft>
              <a:buNone/>
              <a:defRPr sz="2000">
                <a:solidFill>
                  <a:srgbClr val="00953B"/>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E23B5EBC-18CC-43E8-8721-1CB7A0F63834}" type="slidenum">
              <a:rPr lang="en-US" smtClean="0"/>
              <a:pPr/>
              <a:t>‹#›</a:t>
            </a:fld>
            <a:endParaRPr lang="en-US"/>
          </a:p>
        </p:txBody>
      </p:sp>
    </p:spTree>
    <p:extLst>
      <p:ext uri="{BB962C8B-B14F-4D97-AF65-F5344CB8AC3E}">
        <p14:creationId xmlns:p14="http://schemas.microsoft.com/office/powerpoint/2010/main" val="224746124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large font)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53B"/>
                </a:solidFill>
              </a:defRPr>
            </a:lvl1pPr>
          </a:lstStyle>
          <a:p>
            <a:r>
              <a:rPr lang="en-US"/>
              <a:t>Click to edit Master title style</a:t>
            </a:r>
            <a:endParaRPr lang="en-GB"/>
          </a:p>
        </p:txBody>
      </p:sp>
      <p:sp>
        <p:nvSpPr>
          <p:cNvPr id="3" name="Content Placeholder 2"/>
          <p:cNvSpPr>
            <a:spLocks noGrp="1"/>
          </p:cNvSpPr>
          <p:nvPr>
            <p:ph idx="1"/>
          </p:nvPr>
        </p:nvSpPr>
        <p:spPr>
          <a:xfrm>
            <a:off x="912284" y="1586517"/>
            <a:ext cx="10367435" cy="2833083"/>
          </a:xfrm>
        </p:spPr>
        <p:txBody>
          <a:bodyPr/>
          <a:lstStyle>
            <a:lvl1pPr>
              <a:defRPr sz="2000">
                <a:solidFill>
                  <a:srgbClr val="00953B"/>
                </a:solidFill>
              </a:defRPr>
            </a:lvl1pPr>
            <a:lvl2pPr>
              <a:defRPr>
                <a:solidFill>
                  <a:schemeClr val="tx1"/>
                </a:solidFill>
              </a:defRPr>
            </a:lvl2pPr>
            <a:lvl3pPr marL="284163" indent="-284163">
              <a:buFont typeface="Arial" panose="020B0604020202020204" pitchFamily="34" charset="0"/>
              <a:buChar char="•"/>
              <a:defRPr>
                <a:solidFill>
                  <a:schemeClr val="tx1"/>
                </a:solidFill>
              </a:defRPr>
            </a:lvl3pPr>
            <a:lvl4pPr>
              <a:defRPr>
                <a:solidFill>
                  <a:schemeClr val="tx1"/>
                </a:solidFill>
              </a:defRPr>
            </a:lvl4pPr>
            <a:lvl5pPr>
              <a:spcBef>
                <a:spcPts val="600"/>
              </a:spcBef>
              <a:defRPr>
                <a:solidFill>
                  <a:schemeClr val="tx1"/>
                </a:solidFill>
              </a:defRPr>
            </a:lvl5pPr>
            <a:lvl6pPr marL="914400" indent="-284163">
              <a:buClr>
                <a:schemeClr val="accent2"/>
              </a:buClr>
              <a:buFont typeface="Arial" panose="020B0604020202020204" pitchFamily="34" charset="0"/>
              <a:buChar char="•"/>
              <a:defRPr sz="1200"/>
            </a:lvl6pPr>
            <a:lvl7pPr marL="1027113" indent="-285750">
              <a:buClr>
                <a:schemeClr val="accent2"/>
              </a:buClr>
              <a:buFont typeface="Arial" panose="020B0604020202020204" pitchFamily="34" charset="0"/>
              <a:buChar char="•"/>
              <a:defRPr sz="1200"/>
            </a:lvl7pPr>
            <a:lvl8pPr marL="1147763" indent="-293688">
              <a:buClr>
                <a:schemeClr val="accent2"/>
              </a:buClr>
              <a:buFont typeface="Arial" panose="020B0604020202020204" pitchFamily="34" charset="0"/>
              <a:buChar char="•"/>
              <a:defRPr sz="1200"/>
            </a:lvl8pPr>
            <a:lvl9pPr marL="1311275" indent="-336550">
              <a:buClr>
                <a:schemeClr val="accent2"/>
              </a:buClr>
              <a:buFont typeface="Arial" panose="020B0604020202020204" pitchFamily="34" charset="0"/>
              <a:buChar cha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Slide Number Placeholder 5">
            <a:extLst>
              <a:ext uri="{FF2B5EF4-FFF2-40B4-BE49-F238E27FC236}">
                <a16:creationId xmlns:a16="http://schemas.microsoft.com/office/drawing/2014/main" id="{32ADB2C6-D87A-4019-A311-0EBD4D1D651B}"/>
              </a:ext>
            </a:extLst>
          </p:cNvPr>
          <p:cNvSpPr>
            <a:spLocks noGrp="1"/>
          </p:cNvSpPr>
          <p:nvPr>
            <p:ph type="sldNum" sz="quarter" idx="12"/>
          </p:nvPr>
        </p:nvSpPr>
        <p:spPr>
          <a:xfrm>
            <a:off x="5519936" y="6642556"/>
            <a:ext cx="1152128" cy="215444"/>
          </a:xfrm>
        </p:spPr>
        <p:txBody>
          <a:bodyPr/>
          <a:lstStyle>
            <a:lvl1pPr>
              <a:defRPr>
                <a:solidFill>
                  <a:schemeClr val="tx1"/>
                </a:solidFill>
              </a:defRPr>
            </a:lvl1pPr>
          </a:lstStyle>
          <a:p>
            <a:fld id="{E23B5EBC-18CC-43E8-8721-1CB7A0F63834}" type="slidenum">
              <a:rPr lang="en-US" smtClean="0"/>
              <a:pPr/>
              <a:t>‹#›</a:t>
            </a:fld>
            <a:endParaRPr lang="en-US"/>
          </a:p>
        </p:txBody>
      </p:sp>
    </p:spTree>
    <p:extLst>
      <p:ext uri="{BB962C8B-B14F-4D97-AF65-F5344CB8AC3E}">
        <p14:creationId xmlns:p14="http://schemas.microsoft.com/office/powerpoint/2010/main" val="368567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large font) -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11425" y="1586517"/>
            <a:ext cx="5089327" cy="2833083"/>
          </a:xfrm>
        </p:spPr>
        <p:txBody>
          <a:bodyPr vert="horz" wrap="square" lIns="91440" tIns="45720" rIns="91440" bIns="45720" rtlCol="0">
            <a:spAutoFit/>
          </a:bodyPr>
          <a:lstStyle>
            <a:lvl1pPr>
              <a:defRPr lang="en-US" smtClean="0">
                <a:solidFill>
                  <a:srgbClr val="00953B"/>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spcBef>
                <a:spcPts val="600"/>
              </a:spcBef>
              <a:defRPr lang="en-GB">
                <a:solidFill>
                  <a:schemeClr val="tx1"/>
                </a:solidFill>
              </a:defRPr>
            </a:lvl5pPr>
            <a:lvl6pPr marL="914400" indent="-284163">
              <a:buClr>
                <a:schemeClr val="accent2"/>
              </a:buClr>
              <a:defRPr sz="1200"/>
            </a:lvl6pPr>
            <a:lvl7pPr marL="1027113" indent="-285750">
              <a:buClr>
                <a:schemeClr val="accent2"/>
              </a:buClr>
              <a:defRPr sz="1200"/>
            </a:lvl7pPr>
            <a:lvl8pPr marL="1147763" indent="-293688">
              <a:buClr>
                <a:schemeClr val="accent2"/>
              </a:buClr>
              <a:defRPr sz="1200"/>
            </a:lvl8pPr>
            <a:lvl9pPr marL="1258888" indent="-284163">
              <a:buClr>
                <a:schemeClr val="accent2"/>
              </a:buCl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Content Placeholder 3"/>
          <p:cNvSpPr>
            <a:spLocks noGrp="1"/>
          </p:cNvSpPr>
          <p:nvPr>
            <p:ph sz="half" idx="2"/>
          </p:nvPr>
        </p:nvSpPr>
        <p:spPr>
          <a:xfrm>
            <a:off x="6192011" y="1586517"/>
            <a:ext cx="5087707" cy="2833083"/>
          </a:xfrm>
        </p:spPr>
        <p:txBody>
          <a:bodyPr vert="horz" wrap="square" lIns="91440" tIns="45720" rIns="91440" bIns="45720" rtlCol="0">
            <a:spAutoFit/>
          </a:bodyPr>
          <a:lstStyle>
            <a:lvl1pPr>
              <a:defRPr lang="en-US" smtClean="0">
                <a:solidFill>
                  <a:srgbClr val="00953B"/>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spcBef>
                <a:spcPts val="600"/>
              </a:spcBef>
              <a:defRPr lang="en-GB">
                <a:solidFill>
                  <a:schemeClr val="tx1"/>
                </a:solidFill>
              </a:defRPr>
            </a:lvl5pPr>
            <a:lvl6pPr marL="914400" indent="-223838">
              <a:buClr>
                <a:schemeClr val="accent2"/>
              </a:buClr>
              <a:defRPr sz="1200"/>
            </a:lvl6pPr>
            <a:lvl7pPr marL="1027113" indent="-225425">
              <a:buClr>
                <a:schemeClr val="accent2"/>
              </a:buClr>
              <a:defRPr sz="1200"/>
            </a:lvl7pPr>
            <a:lvl8pPr marL="1147763" indent="-233363">
              <a:buClr>
                <a:schemeClr val="accent2"/>
              </a:buClr>
              <a:defRPr sz="1200"/>
            </a:lvl8pPr>
            <a:lvl9pPr marL="1258888" indent="-231775">
              <a:buClr>
                <a:schemeClr val="accent2"/>
              </a:buCl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Slide Number Placeholder 5">
            <a:extLst>
              <a:ext uri="{FF2B5EF4-FFF2-40B4-BE49-F238E27FC236}">
                <a16:creationId xmlns:a16="http://schemas.microsoft.com/office/drawing/2014/main" id="{34ABB696-556E-4DC9-9C1D-02E336936F21}"/>
              </a:ext>
            </a:extLst>
          </p:cNvPr>
          <p:cNvSpPr>
            <a:spLocks noGrp="1"/>
          </p:cNvSpPr>
          <p:nvPr>
            <p:ph type="sldNum" sz="quarter" idx="12"/>
          </p:nvPr>
        </p:nvSpPr>
        <p:spPr>
          <a:xfrm>
            <a:off x="5519936" y="6642556"/>
            <a:ext cx="1152128" cy="215444"/>
          </a:xfrm>
        </p:spPr>
        <p:txBody>
          <a:bodyPr/>
          <a:lstStyle>
            <a:lvl1pPr>
              <a:defRPr>
                <a:solidFill>
                  <a:schemeClr val="tx1"/>
                </a:solidFill>
              </a:defRPr>
            </a:lvl1pPr>
          </a:lstStyle>
          <a:p>
            <a:fld id="{E23B5EBC-18CC-43E8-8721-1CB7A0F63834}" type="slidenum">
              <a:rPr lang="en-US" smtClean="0"/>
              <a:pPr/>
              <a:t>‹#›</a:t>
            </a:fld>
            <a:endParaRPr lang="en-US"/>
          </a:p>
        </p:txBody>
      </p:sp>
      <p:sp>
        <p:nvSpPr>
          <p:cNvPr id="5" name="Title 4">
            <a:extLst>
              <a:ext uri="{FF2B5EF4-FFF2-40B4-BE49-F238E27FC236}">
                <a16:creationId xmlns:a16="http://schemas.microsoft.com/office/drawing/2014/main" id="{D5007F4F-2239-430A-903C-54EA988B7D9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581902027"/>
      </p:ext>
    </p:extLst>
  </p:cSld>
  <p:clrMapOvr>
    <a:masterClrMapping/>
  </p:clrMapOvr>
  <p:extLst>
    <p:ext uri="{DCECCB84-F9BA-43D5-87BE-67443E8EF086}">
      <p15:sldGuideLst xmlns:p15="http://schemas.microsoft.com/office/powerpoint/2012/main">
        <p15:guide id="4" pos="3840">
          <p15:clr>
            <a:srgbClr val="FBAE40"/>
          </p15:clr>
        </p15:guide>
        <p15:guide id="5" pos="3780">
          <p15:clr>
            <a:srgbClr val="FBAE40"/>
          </p15:clr>
        </p15:guide>
        <p15:guide id="6" pos="390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port (small font)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53B"/>
                </a:solidFill>
              </a:defRPr>
            </a:lvl1pPr>
          </a:lstStyle>
          <a:p>
            <a:r>
              <a:rPr lang="en-US"/>
              <a:t>Click to edit Master title style</a:t>
            </a:r>
            <a:endParaRPr lang="en-GB"/>
          </a:p>
        </p:txBody>
      </p:sp>
      <p:sp>
        <p:nvSpPr>
          <p:cNvPr id="3" name="Content Placeholder 2"/>
          <p:cNvSpPr>
            <a:spLocks noGrp="1"/>
          </p:cNvSpPr>
          <p:nvPr>
            <p:ph idx="1"/>
          </p:nvPr>
        </p:nvSpPr>
        <p:spPr>
          <a:xfrm>
            <a:off x="912284" y="1582594"/>
            <a:ext cx="10367435" cy="2608406"/>
          </a:xfrm>
        </p:spPr>
        <p:txBody>
          <a:bodyPr/>
          <a:lstStyle>
            <a:lvl1pPr>
              <a:defRPr sz="1600">
                <a:solidFill>
                  <a:srgbClr val="00953B"/>
                </a:solidFill>
              </a:defRPr>
            </a:lvl1pPr>
            <a:lvl2pPr>
              <a:defRPr sz="1400">
                <a:solidFill>
                  <a:schemeClr val="tx1"/>
                </a:solidFill>
              </a:defRPr>
            </a:lvl2pPr>
            <a:lvl3pPr marL="284163" indent="-284163">
              <a:buFont typeface="Arial" panose="020B0604020202020204" pitchFamily="34" charset="0"/>
              <a:buChar char="•"/>
              <a:defRPr sz="1400">
                <a:solidFill>
                  <a:schemeClr val="tx1"/>
                </a:solidFill>
              </a:defRPr>
            </a:lvl3pPr>
            <a:lvl4pPr>
              <a:defRPr sz="1200">
                <a:solidFill>
                  <a:schemeClr val="tx1"/>
                </a:solidFill>
              </a:defRPr>
            </a:lvl4pPr>
            <a:lvl5pPr marL="800100" indent="-282575">
              <a:spcBef>
                <a:spcPts val="600"/>
              </a:spcBef>
              <a:defRPr sz="1000">
                <a:solidFill>
                  <a:schemeClr val="tx1"/>
                </a:solidFill>
              </a:defRPr>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Slide Number Placeholder 5">
            <a:extLst>
              <a:ext uri="{FF2B5EF4-FFF2-40B4-BE49-F238E27FC236}">
                <a16:creationId xmlns:a16="http://schemas.microsoft.com/office/drawing/2014/main" id="{B01E8293-222B-4809-B281-1C115635D071}"/>
              </a:ext>
            </a:extLst>
          </p:cNvPr>
          <p:cNvSpPr>
            <a:spLocks noGrp="1"/>
          </p:cNvSpPr>
          <p:nvPr>
            <p:ph type="sldNum" sz="quarter" idx="12"/>
          </p:nvPr>
        </p:nvSpPr>
        <p:spPr>
          <a:xfrm>
            <a:off x="5519936" y="6642556"/>
            <a:ext cx="1152128" cy="215444"/>
          </a:xfrm>
        </p:spPr>
        <p:txBody>
          <a:bodyPr/>
          <a:lstStyle>
            <a:lvl1pPr>
              <a:defRPr>
                <a:solidFill>
                  <a:schemeClr val="tx1"/>
                </a:solidFill>
              </a:defRPr>
            </a:lvl1pPr>
          </a:lstStyle>
          <a:p>
            <a:fld id="{E23B5EBC-18CC-43E8-8721-1CB7A0F63834}" type="slidenum">
              <a:rPr lang="en-US" smtClean="0"/>
              <a:pPr/>
              <a:t>‹#›</a:t>
            </a:fld>
            <a:endParaRPr lang="en-US"/>
          </a:p>
        </p:txBody>
      </p:sp>
    </p:spTree>
    <p:extLst>
      <p:ext uri="{BB962C8B-B14F-4D97-AF65-F5344CB8AC3E}">
        <p14:creationId xmlns:p14="http://schemas.microsoft.com/office/powerpoint/2010/main" val="3221959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Report (small font) -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53B"/>
                </a:solidFill>
              </a:defRPr>
            </a:lvl1pPr>
          </a:lstStyle>
          <a:p>
            <a:r>
              <a:rPr lang="en-US"/>
              <a:t>Click to edit Master title style</a:t>
            </a:r>
            <a:endParaRPr lang="en-GB"/>
          </a:p>
        </p:txBody>
      </p:sp>
      <p:sp>
        <p:nvSpPr>
          <p:cNvPr id="3" name="Content Placeholder 2"/>
          <p:cNvSpPr>
            <a:spLocks noGrp="1"/>
          </p:cNvSpPr>
          <p:nvPr>
            <p:ph sz="half" idx="1"/>
          </p:nvPr>
        </p:nvSpPr>
        <p:spPr>
          <a:xfrm>
            <a:off x="911425" y="1599471"/>
            <a:ext cx="5089327" cy="2439129"/>
          </a:xfrm>
        </p:spPr>
        <p:txBody>
          <a:bodyPr vert="horz" wrap="square" lIns="91440" tIns="45720" rIns="91440" bIns="45720" rtlCol="0">
            <a:spAutoFit/>
          </a:bodyPr>
          <a:lstStyle>
            <a:lvl1pPr>
              <a:defRPr lang="en-US" sz="1600" smtClean="0">
                <a:solidFill>
                  <a:srgbClr val="00953B"/>
                </a:solidFill>
              </a:defRPr>
            </a:lvl1pPr>
            <a:lvl2pPr>
              <a:defRPr lang="en-US" sz="1400" smtClean="0">
                <a:solidFill>
                  <a:schemeClr val="tx1"/>
                </a:solidFill>
              </a:defRPr>
            </a:lvl2pPr>
            <a:lvl3pPr>
              <a:defRPr lang="en-US" sz="1400" smtClean="0">
                <a:solidFill>
                  <a:schemeClr val="tx1"/>
                </a:solidFill>
              </a:defRPr>
            </a:lvl3pPr>
            <a:lvl4pPr>
              <a:defRPr lang="en-US" sz="1200" smtClean="0">
                <a:solidFill>
                  <a:schemeClr val="tx1"/>
                </a:solidFill>
              </a:defRPr>
            </a:lvl4pPr>
            <a:lvl5pPr>
              <a:defRPr lang="en-GB" sz="1000">
                <a:solidFill>
                  <a:schemeClr val="tx1"/>
                </a:solidFill>
              </a:defRPr>
            </a:lvl5pPr>
            <a:lvl6pPr marL="801688" indent="-284163">
              <a:spcBef>
                <a:spcPts val="600"/>
              </a:spcBef>
              <a:defRPr sz="1000"/>
            </a:lvl6pPr>
            <a:lvl7pPr marL="914400" indent="-284163">
              <a:defRPr sz="1000"/>
            </a:lvl7pPr>
            <a:lvl8pPr marL="1027113" indent="-285750">
              <a:defRPr sz="1000"/>
            </a:lvl8pPr>
            <a:lvl9pPr marL="1198563" indent="-344488">
              <a:defRPr sz="1000"/>
            </a:lvl9pPr>
          </a:lstStyle>
          <a:p>
            <a:pPr lvl="0"/>
            <a:r>
              <a:rPr lang="en-US"/>
              <a:t>Click to edit Master text styles</a:t>
            </a:r>
          </a:p>
          <a:p>
            <a:pPr lvl="1"/>
            <a:r>
              <a:rPr lang="en-US"/>
              <a:t>Second level</a:t>
            </a:r>
          </a:p>
          <a:p>
            <a:pPr lvl="2"/>
            <a:r>
              <a:rPr lang="en-US"/>
              <a:t>Third level</a:t>
            </a:r>
          </a:p>
          <a:p>
            <a:pPr lvl="3"/>
            <a:r>
              <a:rPr lang="en-US"/>
              <a:t>Fourth level</a:t>
            </a:r>
          </a:p>
          <a:p>
            <a:pPr lvl="5"/>
            <a:r>
              <a:rPr lang="en-US"/>
              <a:t>Fifth level</a:t>
            </a:r>
          </a:p>
          <a:p>
            <a:pPr lvl="6"/>
            <a:r>
              <a:rPr lang="en-US"/>
              <a:t>Sixth level</a:t>
            </a:r>
          </a:p>
          <a:p>
            <a:pPr lvl="7"/>
            <a:r>
              <a:rPr lang="en-US"/>
              <a:t>Seventh level</a:t>
            </a:r>
          </a:p>
          <a:p>
            <a:pPr lvl="8"/>
            <a:r>
              <a:rPr lang="en-US"/>
              <a:t>Eighth level</a:t>
            </a:r>
          </a:p>
        </p:txBody>
      </p:sp>
      <p:sp>
        <p:nvSpPr>
          <p:cNvPr id="4" name="Content Placeholder 3"/>
          <p:cNvSpPr>
            <a:spLocks noGrp="1"/>
          </p:cNvSpPr>
          <p:nvPr>
            <p:ph sz="half" idx="2"/>
          </p:nvPr>
        </p:nvSpPr>
        <p:spPr>
          <a:xfrm>
            <a:off x="6192011" y="1607165"/>
            <a:ext cx="5087707" cy="2431435"/>
          </a:xfrm>
        </p:spPr>
        <p:txBody>
          <a:bodyPr vert="horz" wrap="square" lIns="91440" tIns="45720" rIns="91440" bIns="45720" rtlCol="0">
            <a:spAutoFit/>
          </a:bodyPr>
          <a:lstStyle>
            <a:lvl1pPr>
              <a:defRPr lang="en-US" sz="1600" smtClean="0">
                <a:solidFill>
                  <a:srgbClr val="00953B"/>
                </a:solidFill>
              </a:defRPr>
            </a:lvl1pPr>
            <a:lvl2pPr>
              <a:defRPr lang="en-US" sz="1400" smtClean="0">
                <a:solidFill>
                  <a:schemeClr val="tx1"/>
                </a:solidFill>
              </a:defRPr>
            </a:lvl2pPr>
            <a:lvl3pPr>
              <a:defRPr lang="en-US" sz="1400" smtClean="0">
                <a:solidFill>
                  <a:schemeClr val="tx1"/>
                </a:solidFill>
              </a:defRPr>
            </a:lvl3pPr>
            <a:lvl4pPr>
              <a:defRPr lang="en-US" sz="1200" smtClean="0">
                <a:solidFill>
                  <a:schemeClr val="tx1"/>
                </a:solidFill>
              </a:defRPr>
            </a:lvl4pPr>
            <a:lvl5pPr>
              <a:defRPr lang="en-GB" sz="1000">
                <a:solidFill>
                  <a:schemeClr val="tx1"/>
                </a:solidFill>
              </a:defRPr>
            </a:lvl5pPr>
            <a:lvl6pPr marL="690563" indent="-173038">
              <a:spcBef>
                <a:spcPts val="600"/>
              </a:spcBef>
              <a:defRPr sz="1000"/>
            </a:lvl6pPr>
            <a:lvl7pPr marL="801688" indent="-171450">
              <a:defRPr sz="1000"/>
            </a:lvl7pPr>
            <a:lvl8pPr marL="914400" indent="-173038">
              <a:defRPr sz="1000"/>
            </a:lvl8pPr>
            <a:lvl9pPr marL="1027113" indent="-173038">
              <a:defRPr sz="1000"/>
            </a:lvl9pPr>
          </a:lstStyle>
          <a:p>
            <a:pPr lvl="0"/>
            <a:r>
              <a:rPr lang="en-US"/>
              <a:t>Click to edit Master text styles</a:t>
            </a:r>
          </a:p>
          <a:p>
            <a:pPr lvl="1"/>
            <a:r>
              <a:rPr lang="en-US"/>
              <a:t>Second level</a:t>
            </a:r>
          </a:p>
          <a:p>
            <a:pPr lvl="2"/>
            <a:r>
              <a:rPr lang="en-US"/>
              <a:t>Third level</a:t>
            </a:r>
          </a:p>
          <a:p>
            <a:pPr lvl="3"/>
            <a:r>
              <a:rPr lang="en-US"/>
              <a:t>Fourth level</a:t>
            </a:r>
          </a:p>
          <a:p>
            <a:pPr lvl="5"/>
            <a:r>
              <a:rPr lang="en-US"/>
              <a:t>Fifth level</a:t>
            </a:r>
          </a:p>
          <a:p>
            <a:pPr lvl="6"/>
            <a:r>
              <a:rPr lang="en-US"/>
              <a:t>Sixth level</a:t>
            </a:r>
          </a:p>
          <a:p>
            <a:pPr lvl="7"/>
            <a:r>
              <a:rPr lang="en-US"/>
              <a:t>Seventh level</a:t>
            </a:r>
          </a:p>
          <a:p>
            <a:pPr lvl="8"/>
            <a:r>
              <a:rPr lang="en-US"/>
              <a:t>Eighth level</a:t>
            </a:r>
          </a:p>
        </p:txBody>
      </p:sp>
      <p:sp>
        <p:nvSpPr>
          <p:cNvPr id="6" name="Slide Number Placeholder 5">
            <a:extLst>
              <a:ext uri="{FF2B5EF4-FFF2-40B4-BE49-F238E27FC236}">
                <a16:creationId xmlns:a16="http://schemas.microsoft.com/office/drawing/2014/main" id="{D56DC575-A14C-4242-8B92-0408B7A4499D}"/>
              </a:ext>
            </a:extLst>
          </p:cNvPr>
          <p:cNvSpPr>
            <a:spLocks noGrp="1"/>
          </p:cNvSpPr>
          <p:nvPr>
            <p:ph type="sldNum" sz="quarter" idx="12"/>
          </p:nvPr>
        </p:nvSpPr>
        <p:spPr>
          <a:xfrm>
            <a:off x="5519936" y="6642556"/>
            <a:ext cx="1152128" cy="215444"/>
          </a:xfrm>
        </p:spPr>
        <p:txBody>
          <a:bodyPr/>
          <a:lstStyle>
            <a:lvl1pPr>
              <a:defRPr>
                <a:solidFill>
                  <a:schemeClr val="tx1"/>
                </a:solidFill>
              </a:defRPr>
            </a:lvl1pPr>
          </a:lstStyle>
          <a:p>
            <a:fld id="{E23B5EBC-18CC-43E8-8721-1CB7A0F63834}" type="slidenum">
              <a:rPr lang="en-US" smtClean="0"/>
              <a:pPr/>
              <a:t>‹#›</a:t>
            </a:fld>
            <a:endParaRPr lang="en-US"/>
          </a:p>
        </p:txBody>
      </p:sp>
    </p:spTree>
    <p:extLst>
      <p:ext uri="{BB962C8B-B14F-4D97-AF65-F5344CB8AC3E}">
        <p14:creationId xmlns:p14="http://schemas.microsoft.com/office/powerpoint/2010/main" val="877657137"/>
      </p:ext>
    </p:extLst>
  </p:cSld>
  <p:clrMapOvr>
    <a:masterClrMapping/>
  </p:clrMapOvr>
  <p:extLst>
    <p:ext uri="{DCECCB84-F9BA-43D5-87BE-67443E8EF086}">
      <p15:sldGuideLst xmlns:p15="http://schemas.microsoft.com/office/powerpoint/2012/main">
        <p15:guide id="4" pos="3840">
          <p15:clr>
            <a:srgbClr val="FBAE40"/>
          </p15:clr>
        </p15:guide>
        <p15:guide id="5" pos="3780">
          <p15:clr>
            <a:srgbClr val="FBAE40"/>
          </p15:clr>
        </p15:guide>
        <p15:guide id="6" pos="390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bringing calcium to life">
    <p:bg>
      <p:bgPr>
        <a:solidFill>
          <a:schemeClr val="bg1"/>
        </a:solidFill>
        <a:effectLst/>
      </p:bgPr>
    </p:bg>
    <p:spTree>
      <p:nvGrpSpPr>
        <p:cNvPr id="1" name=""/>
        <p:cNvGrpSpPr/>
        <p:nvPr/>
      </p:nvGrpSpPr>
      <p:grpSpPr>
        <a:xfrm>
          <a:off x="0" y="0"/>
          <a:ext cx="0" cy="0"/>
          <a:chOff x="0" y="0"/>
          <a:chExt cx="0" cy="0"/>
        </a:xfrm>
      </p:grpSpPr>
      <p:pic>
        <p:nvPicPr>
          <p:cNvPr id="10" name="surgeon-pp-01.jpg" descr="surgeon-pp-01.jpg">
            <a:extLst>
              <a:ext uri="{FF2B5EF4-FFF2-40B4-BE49-F238E27FC236}">
                <a16:creationId xmlns:a16="http://schemas.microsoft.com/office/drawing/2014/main" id="{0BF918F4-9C28-4064-AB66-A65A63386FF3}"/>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1"/>
            <a:ext cx="12192000" cy="6858001"/>
          </a:xfrm>
          <a:prstGeom prst="rect">
            <a:avLst/>
          </a:prstGeom>
          <a:ln w="12700">
            <a:miter lim="400000"/>
          </a:ln>
        </p:spPr>
      </p:pic>
      <p:sp>
        <p:nvSpPr>
          <p:cNvPr id="2" name="Title 1">
            <a:extLst>
              <a:ext uri="{FF2B5EF4-FFF2-40B4-BE49-F238E27FC236}">
                <a16:creationId xmlns:a16="http://schemas.microsoft.com/office/drawing/2014/main" id="{4BA0F6C0-F60F-4986-A785-191FA47B4F0B}"/>
              </a:ext>
            </a:extLst>
          </p:cNvPr>
          <p:cNvSpPr>
            <a:spLocks noGrp="1"/>
          </p:cNvSpPr>
          <p:nvPr>
            <p:ph type="title"/>
          </p:nvPr>
        </p:nvSpPr>
        <p:spPr>
          <a:xfrm>
            <a:off x="779097" y="3352800"/>
            <a:ext cx="7145704" cy="480131"/>
          </a:xfrm>
        </p:spPr>
        <p:txBody>
          <a:bodyPr/>
          <a:lstStyle>
            <a:lvl1pPr>
              <a:defRPr>
                <a:solidFill>
                  <a:schemeClr val="bg1"/>
                </a:solidFill>
              </a:defRPr>
            </a:lvl1pPr>
          </a:lstStyle>
          <a:p>
            <a:r>
              <a:rPr lang="en-US"/>
              <a:t>Click to edit Master title style</a:t>
            </a:r>
          </a:p>
        </p:txBody>
      </p:sp>
      <p:sp>
        <p:nvSpPr>
          <p:cNvPr id="7" name="Text Placeholder 4">
            <a:extLst>
              <a:ext uri="{FF2B5EF4-FFF2-40B4-BE49-F238E27FC236}">
                <a16:creationId xmlns:a16="http://schemas.microsoft.com/office/drawing/2014/main" id="{F9C9E15A-6CDD-4F78-AEF1-0EFF86974304}"/>
              </a:ext>
            </a:extLst>
          </p:cNvPr>
          <p:cNvSpPr>
            <a:spLocks noGrp="1"/>
          </p:cNvSpPr>
          <p:nvPr>
            <p:ph type="body" sz="quarter" idx="17" hasCustomPrompt="1"/>
          </p:nvPr>
        </p:nvSpPr>
        <p:spPr>
          <a:xfrm>
            <a:off x="779096" y="4642732"/>
            <a:ext cx="2954704" cy="307777"/>
          </a:xfrm>
        </p:spPr>
        <p:txBody>
          <a:bodyPr/>
          <a:lstStyle>
            <a:lvl1pPr>
              <a:defRPr sz="1400">
                <a:solidFill>
                  <a:schemeClr val="bg1"/>
                </a:solidFill>
              </a:defRPr>
            </a:lvl1pPr>
          </a:lstStyle>
          <a:p>
            <a:pPr lvl="0"/>
            <a:r>
              <a:rPr lang="en-US"/>
              <a:t>Date</a:t>
            </a:r>
          </a:p>
        </p:txBody>
      </p:sp>
      <p:sp>
        <p:nvSpPr>
          <p:cNvPr id="8" name="Text Placeholder 4">
            <a:extLst>
              <a:ext uri="{FF2B5EF4-FFF2-40B4-BE49-F238E27FC236}">
                <a16:creationId xmlns:a16="http://schemas.microsoft.com/office/drawing/2014/main" id="{E6587DAB-8F0F-4443-B5BF-883C796A073E}"/>
              </a:ext>
            </a:extLst>
          </p:cNvPr>
          <p:cNvSpPr>
            <a:spLocks noGrp="1"/>
          </p:cNvSpPr>
          <p:nvPr>
            <p:ph type="body" sz="quarter" idx="18" hasCustomPrompt="1"/>
          </p:nvPr>
        </p:nvSpPr>
        <p:spPr>
          <a:xfrm>
            <a:off x="779096" y="4267200"/>
            <a:ext cx="2954703" cy="338554"/>
          </a:xfrm>
        </p:spPr>
        <p:txBody>
          <a:bodyPr/>
          <a:lstStyle>
            <a:lvl1pPr>
              <a:defRPr sz="1600">
                <a:solidFill>
                  <a:schemeClr val="bg1"/>
                </a:solidFill>
              </a:defRPr>
            </a:lvl1pPr>
          </a:lstStyle>
          <a:p>
            <a:pPr lvl="0"/>
            <a:r>
              <a:rPr lang="en-US"/>
              <a:t>Presenter name</a:t>
            </a:r>
          </a:p>
        </p:txBody>
      </p:sp>
      <p:pic>
        <p:nvPicPr>
          <p:cNvPr id="11" name="Bringing Calcium to life-2.png" descr="Bringing Calcium to life-2.png">
            <a:extLst>
              <a:ext uri="{FF2B5EF4-FFF2-40B4-BE49-F238E27FC236}">
                <a16:creationId xmlns:a16="http://schemas.microsoft.com/office/drawing/2014/main" id="{ACD6DB67-5FD2-4183-B307-B22A4BE47D8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79097" y="1524000"/>
            <a:ext cx="4740839" cy="1295400"/>
          </a:xfrm>
          <a:prstGeom prst="rect">
            <a:avLst/>
          </a:prstGeom>
          <a:ln w="12700">
            <a:miter lim="400000"/>
          </a:ln>
        </p:spPr>
      </p:pic>
    </p:spTree>
    <p:extLst>
      <p:ext uri="{BB962C8B-B14F-4D97-AF65-F5344CB8AC3E}">
        <p14:creationId xmlns:p14="http://schemas.microsoft.com/office/powerpoint/2010/main" val="673132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speaker">
    <p:spTree>
      <p:nvGrpSpPr>
        <p:cNvPr id="1" name=""/>
        <p:cNvGrpSpPr/>
        <p:nvPr/>
      </p:nvGrpSpPr>
      <p:grpSpPr>
        <a:xfrm>
          <a:off x="0" y="0"/>
          <a:ext cx="0" cy="0"/>
          <a:chOff x="0" y="0"/>
          <a:chExt cx="0" cy="0"/>
        </a:xfrm>
      </p:grpSpPr>
      <p:pic>
        <p:nvPicPr>
          <p:cNvPr id="7" name="stimulan background NEW-2.jpg" descr="stimulan background NEW-2.jpg">
            <a:extLst>
              <a:ext uri="{FF2B5EF4-FFF2-40B4-BE49-F238E27FC236}">
                <a16:creationId xmlns:a16="http://schemas.microsoft.com/office/drawing/2014/main" id="{DE8F5D1E-0B11-45D6-BFC7-DBD9D9F3B80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368" y="0"/>
            <a:ext cx="12187264" cy="6858000"/>
          </a:xfrm>
          <a:prstGeom prst="rect">
            <a:avLst/>
          </a:prstGeom>
          <a:ln w="12700">
            <a:miter lim="400000"/>
          </a:ln>
        </p:spPr>
      </p:pic>
      <p:sp>
        <p:nvSpPr>
          <p:cNvPr id="11" name="Title 10">
            <a:extLst>
              <a:ext uri="{FF2B5EF4-FFF2-40B4-BE49-F238E27FC236}">
                <a16:creationId xmlns:a16="http://schemas.microsoft.com/office/drawing/2014/main" id="{926DB6E4-6D29-41E3-8AEA-0DE21F728A0C}"/>
              </a:ext>
            </a:extLst>
          </p:cNvPr>
          <p:cNvSpPr>
            <a:spLocks noGrp="1"/>
          </p:cNvSpPr>
          <p:nvPr>
            <p:ph type="title"/>
          </p:nvPr>
        </p:nvSpPr>
        <p:spPr>
          <a:xfrm>
            <a:off x="838199" y="609600"/>
            <a:ext cx="6477000" cy="480131"/>
          </a:xfrm>
        </p:spPr>
        <p:txBody>
          <a:bodyPr/>
          <a:lstStyle>
            <a:lvl1pPr>
              <a:defRPr>
                <a:solidFill>
                  <a:schemeClr val="bg1"/>
                </a:solidFill>
              </a:defRPr>
            </a:lvl1pPr>
          </a:lstStyle>
          <a:p>
            <a:r>
              <a:rPr lang="en-US"/>
              <a:t>Click to edit Master title style</a:t>
            </a:r>
          </a:p>
        </p:txBody>
      </p:sp>
      <p:sp>
        <p:nvSpPr>
          <p:cNvPr id="5" name="Text Placeholder 4">
            <a:extLst>
              <a:ext uri="{FF2B5EF4-FFF2-40B4-BE49-F238E27FC236}">
                <a16:creationId xmlns:a16="http://schemas.microsoft.com/office/drawing/2014/main" id="{27857BEF-85EF-411A-AB02-8AB172EF7BC2}"/>
              </a:ext>
            </a:extLst>
          </p:cNvPr>
          <p:cNvSpPr>
            <a:spLocks noGrp="1"/>
          </p:cNvSpPr>
          <p:nvPr>
            <p:ph type="body" sz="quarter" idx="17" hasCustomPrompt="1"/>
          </p:nvPr>
        </p:nvSpPr>
        <p:spPr>
          <a:xfrm>
            <a:off x="838199" y="2438400"/>
            <a:ext cx="2546017" cy="307777"/>
          </a:xfrm>
        </p:spPr>
        <p:txBody>
          <a:bodyPr/>
          <a:lstStyle>
            <a:lvl1pPr>
              <a:defRPr sz="1400">
                <a:solidFill>
                  <a:schemeClr val="bg1"/>
                </a:solidFill>
              </a:defRPr>
            </a:lvl1pPr>
          </a:lstStyle>
          <a:p>
            <a:pPr lvl="0"/>
            <a:r>
              <a:rPr lang="en-US"/>
              <a:t>Date</a:t>
            </a:r>
          </a:p>
        </p:txBody>
      </p:sp>
      <p:sp>
        <p:nvSpPr>
          <p:cNvPr id="13" name="Text Placeholder 4">
            <a:extLst>
              <a:ext uri="{FF2B5EF4-FFF2-40B4-BE49-F238E27FC236}">
                <a16:creationId xmlns:a16="http://schemas.microsoft.com/office/drawing/2014/main" id="{AA7D32CB-3591-4FC8-997B-48F205CABD9E}"/>
              </a:ext>
            </a:extLst>
          </p:cNvPr>
          <p:cNvSpPr>
            <a:spLocks noGrp="1"/>
          </p:cNvSpPr>
          <p:nvPr>
            <p:ph type="body" sz="quarter" idx="18" hasCustomPrompt="1"/>
          </p:nvPr>
        </p:nvSpPr>
        <p:spPr>
          <a:xfrm>
            <a:off x="838199" y="2057400"/>
            <a:ext cx="2546016" cy="338554"/>
          </a:xfrm>
        </p:spPr>
        <p:txBody>
          <a:bodyPr/>
          <a:lstStyle>
            <a:lvl1pPr>
              <a:defRPr sz="1600">
                <a:solidFill>
                  <a:srgbClr val="00953B"/>
                </a:solidFill>
              </a:defRPr>
            </a:lvl1pPr>
          </a:lstStyle>
          <a:p>
            <a:pPr lvl="0"/>
            <a:r>
              <a:rPr lang="en-US"/>
              <a:t>Presenter name</a:t>
            </a:r>
          </a:p>
        </p:txBody>
      </p:sp>
    </p:spTree>
    <p:extLst>
      <p:ext uri="{BB962C8B-B14F-4D97-AF65-F5344CB8AC3E}">
        <p14:creationId xmlns:p14="http://schemas.microsoft.com/office/powerpoint/2010/main" val="1239149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bow">
    <p:spTree>
      <p:nvGrpSpPr>
        <p:cNvPr id="1" name=""/>
        <p:cNvGrpSpPr/>
        <p:nvPr/>
      </p:nvGrpSpPr>
      <p:grpSpPr>
        <a:xfrm>
          <a:off x="0" y="0"/>
          <a:ext cx="0" cy="0"/>
          <a:chOff x="0" y="0"/>
          <a:chExt cx="0" cy="0"/>
        </a:xfrm>
      </p:grpSpPr>
      <p:pic>
        <p:nvPicPr>
          <p:cNvPr id="12" name="stimulan bow-01.jpg" descr="stimulan bow-01.jpg">
            <a:extLst>
              <a:ext uri="{FF2B5EF4-FFF2-40B4-BE49-F238E27FC236}">
                <a16:creationId xmlns:a16="http://schemas.microsoft.com/office/drawing/2014/main" id="{41B72DF0-AEF0-4DF1-B649-C36DE5DF099E}"/>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2"/>
            <a:ext cx="12192000" cy="6858002"/>
          </a:xfrm>
          <a:prstGeom prst="rect">
            <a:avLst/>
          </a:prstGeom>
          <a:ln w="12700">
            <a:miter lim="400000"/>
          </a:ln>
        </p:spPr>
      </p:pic>
      <p:sp>
        <p:nvSpPr>
          <p:cNvPr id="5" name="Title 4">
            <a:extLst>
              <a:ext uri="{FF2B5EF4-FFF2-40B4-BE49-F238E27FC236}">
                <a16:creationId xmlns:a16="http://schemas.microsoft.com/office/drawing/2014/main" id="{3E77CF1D-3E02-4ECA-9FE2-BF91FDCA740D}"/>
              </a:ext>
            </a:extLst>
          </p:cNvPr>
          <p:cNvSpPr>
            <a:spLocks noGrp="1"/>
          </p:cNvSpPr>
          <p:nvPr>
            <p:ph type="title"/>
          </p:nvPr>
        </p:nvSpPr>
        <p:spPr>
          <a:xfrm>
            <a:off x="3276601" y="2263069"/>
            <a:ext cx="8458199" cy="480131"/>
          </a:xfrm>
        </p:spPr>
        <p:txBody>
          <a:bodyPr/>
          <a:lstStyle>
            <a:lvl1pPr>
              <a:defRPr>
                <a:solidFill>
                  <a:schemeClr val="bg1"/>
                </a:solidFill>
              </a:defRPr>
            </a:lvl1pPr>
          </a:lstStyle>
          <a:p>
            <a:r>
              <a:rPr lang="en-US"/>
              <a:t>Click to edit Master title style</a:t>
            </a:r>
          </a:p>
        </p:txBody>
      </p:sp>
      <p:sp>
        <p:nvSpPr>
          <p:cNvPr id="8" name="Text Placeholder 4">
            <a:extLst>
              <a:ext uri="{FF2B5EF4-FFF2-40B4-BE49-F238E27FC236}">
                <a16:creationId xmlns:a16="http://schemas.microsoft.com/office/drawing/2014/main" id="{C7C5A137-EA97-47B0-B8C8-645EADBDD8D8}"/>
              </a:ext>
            </a:extLst>
          </p:cNvPr>
          <p:cNvSpPr>
            <a:spLocks noGrp="1"/>
          </p:cNvSpPr>
          <p:nvPr>
            <p:ph type="body" sz="quarter" idx="17" hasCustomPrompt="1"/>
          </p:nvPr>
        </p:nvSpPr>
        <p:spPr>
          <a:xfrm>
            <a:off x="3273725" y="4145887"/>
            <a:ext cx="3048000" cy="307777"/>
          </a:xfrm>
        </p:spPr>
        <p:txBody>
          <a:bodyPr/>
          <a:lstStyle>
            <a:lvl1pPr>
              <a:defRPr sz="1400">
                <a:solidFill>
                  <a:schemeClr val="bg1"/>
                </a:solidFill>
              </a:defRPr>
            </a:lvl1pPr>
          </a:lstStyle>
          <a:p>
            <a:pPr lvl="0"/>
            <a:r>
              <a:rPr lang="en-US"/>
              <a:t>Date</a:t>
            </a:r>
          </a:p>
        </p:txBody>
      </p:sp>
      <p:sp>
        <p:nvSpPr>
          <p:cNvPr id="11" name="Text Placeholder 4">
            <a:extLst>
              <a:ext uri="{FF2B5EF4-FFF2-40B4-BE49-F238E27FC236}">
                <a16:creationId xmlns:a16="http://schemas.microsoft.com/office/drawing/2014/main" id="{3BD69B00-A038-40A8-B472-610FB3D0C897}"/>
              </a:ext>
            </a:extLst>
          </p:cNvPr>
          <p:cNvSpPr>
            <a:spLocks noGrp="1"/>
          </p:cNvSpPr>
          <p:nvPr>
            <p:ph type="body" sz="quarter" idx="18" hasCustomPrompt="1"/>
          </p:nvPr>
        </p:nvSpPr>
        <p:spPr>
          <a:xfrm>
            <a:off x="3273725" y="3770355"/>
            <a:ext cx="3048000" cy="338554"/>
          </a:xfrm>
        </p:spPr>
        <p:txBody>
          <a:bodyPr/>
          <a:lstStyle>
            <a:lvl1pPr>
              <a:defRPr sz="1600">
                <a:solidFill>
                  <a:srgbClr val="00953B"/>
                </a:solidFill>
              </a:defRPr>
            </a:lvl1pPr>
          </a:lstStyle>
          <a:p>
            <a:pPr lvl="0"/>
            <a:r>
              <a:rPr lang="en-US"/>
              <a:t>Presenter name</a:t>
            </a:r>
          </a:p>
        </p:txBody>
      </p:sp>
      <p:pic>
        <p:nvPicPr>
          <p:cNvPr id="14" name="Picture 13" descr="A close up of a logo&#10;&#10;Description automatically generated">
            <a:extLst>
              <a:ext uri="{FF2B5EF4-FFF2-40B4-BE49-F238E27FC236}">
                <a16:creationId xmlns:a16="http://schemas.microsoft.com/office/drawing/2014/main" id="{8745428D-A859-46A7-9845-B0EE86B123F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210800" y="6306480"/>
            <a:ext cx="1600200" cy="250031"/>
          </a:xfrm>
          <a:prstGeom prst="rect">
            <a:avLst/>
          </a:prstGeom>
        </p:spPr>
      </p:pic>
    </p:spTree>
    <p:extLst>
      <p:ext uri="{BB962C8B-B14F-4D97-AF65-F5344CB8AC3E}">
        <p14:creationId xmlns:p14="http://schemas.microsoft.com/office/powerpoint/2010/main" val="2227980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2284" y="932401"/>
            <a:ext cx="10367435" cy="480131"/>
          </a:xfrm>
          <a:prstGeom prst="rect">
            <a:avLst/>
          </a:prstGeom>
        </p:spPr>
        <p:txBody>
          <a:bodyPr vert="horz" wrap="square" lIns="91440" tIns="45720" rIns="91440" bIns="45720" rtlCol="0" anchor="b" anchorCtr="0">
            <a:spAutoFit/>
          </a:bodyPr>
          <a:lstStyle/>
          <a:p>
            <a:r>
              <a:rPr lang="en-US"/>
              <a:t>Click to edit Master title style</a:t>
            </a:r>
            <a:endParaRPr lang="en-GB"/>
          </a:p>
        </p:txBody>
      </p:sp>
      <p:sp>
        <p:nvSpPr>
          <p:cNvPr id="3" name="Text Placeholder 2"/>
          <p:cNvSpPr>
            <a:spLocks noGrp="1"/>
          </p:cNvSpPr>
          <p:nvPr>
            <p:ph type="body" idx="1"/>
          </p:nvPr>
        </p:nvSpPr>
        <p:spPr>
          <a:xfrm>
            <a:off x="912284" y="1524000"/>
            <a:ext cx="10367435" cy="2916183"/>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Slide Number Placeholder 5"/>
          <p:cNvSpPr>
            <a:spLocks noGrp="1"/>
          </p:cNvSpPr>
          <p:nvPr>
            <p:ph type="sldNum" sz="quarter" idx="4"/>
          </p:nvPr>
        </p:nvSpPr>
        <p:spPr>
          <a:xfrm>
            <a:off x="5519936" y="6642556"/>
            <a:ext cx="1152128" cy="215444"/>
          </a:xfrm>
          <a:prstGeom prst="rect">
            <a:avLst/>
          </a:prstGeom>
        </p:spPr>
        <p:txBody>
          <a:bodyPr vert="horz" wrap="square" lIns="91440" tIns="45720" rIns="91440" bIns="45720" rtlCol="0" anchor="b" anchorCtr="0">
            <a:spAutoFit/>
          </a:bodyPr>
          <a:lstStyle>
            <a:lvl1pPr algn="ctr">
              <a:defRPr sz="800">
                <a:solidFill>
                  <a:schemeClr val="tx1"/>
                </a:solidFill>
              </a:defRPr>
            </a:lvl1pPr>
          </a:lstStyle>
          <a:p>
            <a:fld id="{E23B5EBC-18CC-43E8-8721-1CB7A0F63834}" type="slidenum">
              <a:rPr lang="en-US" smtClean="0"/>
              <a:pPr/>
              <a:t>‹#›</a:t>
            </a:fld>
            <a:endParaRPr lang="en-US"/>
          </a:p>
        </p:txBody>
      </p:sp>
      <p:pic>
        <p:nvPicPr>
          <p:cNvPr id="9" name="Picture 8" descr="A close up of a logo&#10;&#10;Description automatically generated">
            <a:extLst>
              <a:ext uri="{FF2B5EF4-FFF2-40B4-BE49-F238E27FC236}">
                <a16:creationId xmlns:a16="http://schemas.microsoft.com/office/drawing/2014/main" id="{6BCFB087-B005-4A19-BB0A-C4FD2E5F045C}"/>
              </a:ext>
            </a:extLst>
          </p:cNvPr>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9873842" y="6294464"/>
            <a:ext cx="1753300" cy="273953"/>
          </a:xfrm>
          <a:prstGeom prst="rect">
            <a:avLst/>
          </a:prstGeom>
        </p:spPr>
      </p:pic>
    </p:spTree>
    <p:extLst>
      <p:ext uri="{BB962C8B-B14F-4D97-AF65-F5344CB8AC3E}">
        <p14:creationId xmlns:p14="http://schemas.microsoft.com/office/powerpoint/2010/main" val="3218774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7" r:id="rId5"/>
    <p:sldLayoutId id="2147483679" r:id="rId6"/>
    <p:sldLayoutId id="2147483666" r:id="rId7"/>
    <p:sldLayoutId id="2147483667" r:id="rId8"/>
    <p:sldLayoutId id="2147483668" r:id="rId9"/>
    <p:sldLayoutId id="2147483669" r:id="rId10"/>
    <p:sldLayoutId id="2147483675" r:id="rId11"/>
    <p:sldLayoutId id="2147483670" r:id="rId12"/>
    <p:sldLayoutId id="2147483671" r:id="rId13"/>
    <p:sldLayoutId id="2147483672" r:id="rId14"/>
    <p:sldLayoutId id="2147483673" r:id="rId15"/>
    <p:sldLayoutId id="2147483676" r:id="rId16"/>
  </p:sldLayoutIdLst>
  <p:hf hdr="0" ftr="0"/>
  <p:txStyles>
    <p:titleStyle>
      <a:lvl1pPr algn="l" defTabSz="914400" rtl="0" eaLnBrk="1" latinLnBrk="0" hangingPunct="1">
        <a:lnSpc>
          <a:spcPct val="90000"/>
        </a:lnSpc>
        <a:spcBef>
          <a:spcPct val="0"/>
        </a:spcBef>
        <a:buNone/>
        <a:defRPr sz="2800" kern="1200">
          <a:solidFill>
            <a:srgbClr val="00953B"/>
          </a:solidFill>
          <a:latin typeface="+mj-lt"/>
          <a:ea typeface="+mj-ea"/>
          <a:cs typeface="+mj-cs"/>
        </a:defRPr>
      </a:lvl1pPr>
    </p:titleStyle>
    <p:bodyStyle>
      <a:lvl1pPr marL="0" indent="0" algn="l" defTabSz="914400" rtl="0" eaLnBrk="1" latinLnBrk="0" hangingPunct="1">
        <a:spcBef>
          <a:spcPts val="1800"/>
        </a:spcBef>
        <a:spcAft>
          <a:spcPts val="0"/>
        </a:spcAft>
        <a:buFont typeface="Arial" panose="020B0604020202020204" pitchFamily="34" charset="0"/>
        <a:buNone/>
        <a:defRPr sz="2000" kern="1200">
          <a:solidFill>
            <a:srgbClr val="00953B"/>
          </a:solidFill>
          <a:latin typeface="+mn-lt"/>
          <a:ea typeface="+mn-ea"/>
          <a:cs typeface="+mn-cs"/>
        </a:defRPr>
      </a:lvl1pPr>
      <a:lvl2pPr marL="0" indent="0" algn="l" defTabSz="914400" rtl="0" eaLnBrk="1" latinLnBrk="0" hangingPunct="1">
        <a:spcBef>
          <a:spcPts val="1200"/>
        </a:spcBef>
        <a:spcAft>
          <a:spcPts val="0"/>
        </a:spcAft>
        <a:buFont typeface="Arial" panose="020B0604020202020204" pitchFamily="34" charset="0"/>
        <a:buNone/>
        <a:defRPr sz="1600" kern="1200">
          <a:solidFill>
            <a:schemeClr val="tx1"/>
          </a:solidFill>
          <a:latin typeface="+mn-lt"/>
          <a:ea typeface="+mn-ea"/>
          <a:cs typeface="+mn-cs"/>
        </a:defRPr>
      </a:lvl2pPr>
      <a:lvl3pPr marL="271463" indent="-271463" algn="l" defTabSz="914400" rtl="0" eaLnBrk="1" latinLnBrk="0" hangingPunct="1">
        <a:spcBef>
          <a:spcPts val="1200"/>
        </a:spcBef>
        <a:spcAft>
          <a:spcPts val="0"/>
        </a:spcAft>
        <a:buClr>
          <a:schemeClr val="tx2"/>
        </a:buClr>
        <a:buFont typeface="Arial" panose="020B0604020202020204" pitchFamily="34" charset="0"/>
        <a:buChar char="•"/>
        <a:defRPr sz="1600" kern="1200">
          <a:solidFill>
            <a:schemeClr val="tx1"/>
          </a:solidFill>
          <a:latin typeface="+mn-lt"/>
          <a:ea typeface="+mn-ea"/>
          <a:cs typeface="+mn-cs"/>
        </a:defRPr>
      </a:lvl3pPr>
      <a:lvl4pPr marL="542925" indent="-271463" algn="l" defTabSz="914400" rtl="0" eaLnBrk="1" latinLnBrk="0" hangingPunct="1">
        <a:spcBef>
          <a:spcPts val="1200"/>
        </a:spcBef>
        <a:spcAft>
          <a:spcPts val="300"/>
        </a:spcAft>
        <a:buClrTx/>
        <a:buFont typeface="Symbol" panose="05050102010706020507" pitchFamily="18" charset="2"/>
        <a:buChar char="-"/>
        <a:defRPr sz="1400" kern="1200">
          <a:solidFill>
            <a:schemeClr val="tx1"/>
          </a:solidFill>
          <a:latin typeface="+mn-lt"/>
          <a:ea typeface="+mn-ea"/>
          <a:cs typeface="+mn-cs"/>
        </a:defRPr>
      </a:lvl4pPr>
      <a:lvl5pPr marL="800100" indent="-257175" algn="l" defTabSz="914400" rtl="0" eaLnBrk="1" latinLnBrk="0" hangingPunct="1">
        <a:spcBef>
          <a:spcPts val="600"/>
        </a:spcBef>
        <a:spcAft>
          <a:spcPts val="0"/>
        </a:spcAft>
        <a:buClr>
          <a:schemeClr val="accent2"/>
        </a:buClr>
        <a:buFont typeface="Arial" panose="020B0604020202020204" pitchFamily="34" charset="0"/>
        <a:buChar char="•"/>
        <a:defRPr sz="1200" kern="1200">
          <a:solidFill>
            <a:schemeClr val="tx1"/>
          </a:solidFill>
          <a:latin typeface="+mn-lt"/>
          <a:ea typeface="+mn-ea"/>
          <a:cs typeface="+mn-cs"/>
        </a:defRPr>
      </a:lvl5pPr>
      <a:lvl6pPr marL="914400" indent="-284163" algn="l" defTabSz="914400" rtl="0" eaLnBrk="1" latinLnBrk="0" hangingPunct="1">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027113" indent="-285750" algn="l" defTabSz="914400" rtl="0" eaLnBrk="1" latinLnBrk="0" hangingPunct="1">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147763" indent="-293688" algn="l" defTabSz="914400" rtl="0" eaLnBrk="1" latinLnBrk="0" hangingPunct="1">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8pPr>
      <a:lvl9pPr marL="1258888" indent="-284163" algn="l" defTabSz="914400" rtl="0" eaLnBrk="1" latinLnBrk="0" hangingPunct="1">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575">
          <p15:clr>
            <a:srgbClr val="F26B43"/>
          </p15:clr>
        </p15:guide>
        <p15:guide id="8" pos="635">
          <p15:clr>
            <a:srgbClr val="F26B43"/>
          </p15:clr>
        </p15:guide>
        <p15:guide id="9" pos="7105">
          <p15:clr>
            <a:srgbClr val="F26B43"/>
          </p15:clr>
        </p15:guide>
        <p15:guide id="10" pos="7045">
          <p15:clr>
            <a:srgbClr val="F26B43"/>
          </p15:clr>
        </p15:guide>
        <p15:guide id="11" orient="horz" pos="1026">
          <p15:clr>
            <a:srgbClr val="F26B43"/>
          </p15:clr>
        </p15:guide>
        <p15:guide id="12" orient="horz" pos="107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9.jpeg"/></Relationships>
</file>

<file path=ppt/slides/_rels/slide2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4EF36-5E05-483E-A0CD-52F6BA3AD1E8}"/>
              </a:ext>
            </a:extLst>
          </p:cNvPr>
          <p:cNvSpPr>
            <a:spLocks noGrp="1"/>
          </p:cNvSpPr>
          <p:nvPr>
            <p:ph type="title"/>
          </p:nvPr>
        </p:nvSpPr>
        <p:spPr/>
        <p:txBody>
          <a:bodyPr/>
          <a:lstStyle/>
          <a:p>
            <a:r>
              <a:rPr lang="en-GB"/>
              <a:t>           Clinical Presentation for EU</a:t>
            </a:r>
          </a:p>
        </p:txBody>
      </p:sp>
      <p:sp>
        <p:nvSpPr>
          <p:cNvPr id="3" name="Text Placeholder 2">
            <a:extLst>
              <a:ext uri="{FF2B5EF4-FFF2-40B4-BE49-F238E27FC236}">
                <a16:creationId xmlns:a16="http://schemas.microsoft.com/office/drawing/2014/main" id="{39892F9E-74BD-4D73-B832-CD1DB914E000}"/>
              </a:ext>
            </a:extLst>
          </p:cNvPr>
          <p:cNvSpPr>
            <a:spLocks noGrp="1"/>
          </p:cNvSpPr>
          <p:nvPr>
            <p:ph type="body" sz="quarter" idx="17"/>
          </p:nvPr>
        </p:nvSpPr>
        <p:spPr/>
        <p:txBody>
          <a:bodyPr/>
          <a:lstStyle/>
          <a:p>
            <a:endParaRPr lang="en-GB"/>
          </a:p>
        </p:txBody>
      </p:sp>
      <p:sp>
        <p:nvSpPr>
          <p:cNvPr id="4" name="Text Placeholder 3">
            <a:extLst>
              <a:ext uri="{FF2B5EF4-FFF2-40B4-BE49-F238E27FC236}">
                <a16:creationId xmlns:a16="http://schemas.microsoft.com/office/drawing/2014/main" id="{A7D83828-80D3-4A7C-B812-3008D7814AD9}"/>
              </a:ext>
            </a:extLst>
          </p:cNvPr>
          <p:cNvSpPr>
            <a:spLocks noGrp="1"/>
          </p:cNvSpPr>
          <p:nvPr>
            <p:ph type="body" sz="quarter" idx="18"/>
          </p:nvPr>
        </p:nvSpPr>
        <p:spPr/>
        <p:txBody>
          <a:bodyPr/>
          <a:lstStyle/>
          <a:p>
            <a:endParaRPr lang="en-GB"/>
          </a:p>
        </p:txBody>
      </p:sp>
      <p:pic>
        <p:nvPicPr>
          <p:cNvPr id="13" name="Picture 12" descr="A picture containing drawing&#10;&#10;Description automatically generated">
            <a:extLst>
              <a:ext uri="{FF2B5EF4-FFF2-40B4-BE49-F238E27FC236}">
                <a16:creationId xmlns:a16="http://schemas.microsoft.com/office/drawing/2014/main" id="{EA913E7B-BD4E-4149-A04D-43CB4327BCC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5800" y="3409693"/>
            <a:ext cx="1295400" cy="441727"/>
          </a:xfrm>
          <a:prstGeom prst="rect">
            <a:avLst/>
          </a:prstGeom>
        </p:spPr>
      </p:pic>
    </p:spTree>
    <p:extLst>
      <p:ext uri="{BB962C8B-B14F-4D97-AF65-F5344CB8AC3E}">
        <p14:creationId xmlns:p14="http://schemas.microsoft.com/office/powerpoint/2010/main" val="1404666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24682-3F5B-4A8A-86D3-6FC3E206544E}"/>
              </a:ext>
            </a:extLst>
          </p:cNvPr>
          <p:cNvSpPr>
            <a:spLocks noGrp="1"/>
          </p:cNvSpPr>
          <p:nvPr>
            <p:ph idx="1"/>
          </p:nvPr>
        </p:nvSpPr>
        <p:spPr/>
        <p:txBody>
          <a:bodyPr/>
          <a:lstStyle/>
          <a:p>
            <a:r>
              <a:rPr lang="en-GB">
                <a:solidFill>
                  <a:srgbClr val="007FA6"/>
                </a:solidFill>
              </a:rPr>
              <a:t>Restores strong healthy bone within a clinically relevant timeframe</a:t>
            </a:r>
            <a:r>
              <a:rPr lang="en-GB" baseline="30000">
                <a:solidFill>
                  <a:srgbClr val="007FA6"/>
                </a:solidFill>
              </a:rPr>
              <a:t>3</a:t>
            </a:r>
          </a:p>
        </p:txBody>
      </p:sp>
      <p:sp>
        <p:nvSpPr>
          <p:cNvPr id="4" name="Slide Number Placeholder 3">
            <a:extLst>
              <a:ext uri="{FF2B5EF4-FFF2-40B4-BE49-F238E27FC236}">
                <a16:creationId xmlns:a16="http://schemas.microsoft.com/office/drawing/2014/main" id="{5B398595-2CD2-4CE0-ABB6-F2A13F9BD5CA}"/>
              </a:ext>
            </a:extLst>
          </p:cNvPr>
          <p:cNvSpPr>
            <a:spLocks noGrp="1"/>
          </p:cNvSpPr>
          <p:nvPr>
            <p:ph type="sldNum" sz="quarter" idx="12"/>
          </p:nvPr>
        </p:nvSpPr>
        <p:spPr/>
        <p:txBody>
          <a:bodyPr/>
          <a:lstStyle/>
          <a:p>
            <a:fld id="{E23B5EBC-18CC-43E8-8721-1CB7A0F63834}" type="slidenum">
              <a:rPr lang="en-US" smtClean="0"/>
              <a:pPr/>
              <a:t>10</a:t>
            </a:fld>
            <a:endParaRPr lang="en-US"/>
          </a:p>
        </p:txBody>
      </p:sp>
      <p:pic>
        <p:nvPicPr>
          <p:cNvPr id="10" name="Picture 9" descr="A picture containing drawing&#10;&#10;Description automatically generated">
            <a:extLst>
              <a:ext uri="{FF2B5EF4-FFF2-40B4-BE49-F238E27FC236}">
                <a16:creationId xmlns:a16="http://schemas.microsoft.com/office/drawing/2014/main" id="{B64DCD51-3460-4F59-A7D6-208934A82C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90600" y="891165"/>
            <a:ext cx="1524000" cy="499650"/>
          </a:xfrm>
          <a:prstGeom prst="rect">
            <a:avLst/>
          </a:prstGeom>
        </p:spPr>
      </p:pic>
      <p:sp>
        <p:nvSpPr>
          <p:cNvPr id="2" name="TextBox 1">
            <a:extLst>
              <a:ext uri="{FF2B5EF4-FFF2-40B4-BE49-F238E27FC236}">
                <a16:creationId xmlns:a16="http://schemas.microsoft.com/office/drawing/2014/main" id="{72936171-574D-48AB-B689-C22037DEE6CA}"/>
              </a:ext>
            </a:extLst>
          </p:cNvPr>
          <p:cNvSpPr txBox="1"/>
          <p:nvPr/>
        </p:nvSpPr>
        <p:spPr>
          <a:xfrm>
            <a:off x="912284" y="5757446"/>
            <a:ext cx="6022803" cy="338554"/>
          </a:xfrm>
          <a:prstGeom prst="rect">
            <a:avLst/>
          </a:prstGeom>
          <a:noFill/>
        </p:spPr>
        <p:txBody>
          <a:bodyPr wrap="none" rtlCol="0">
            <a:spAutoFit/>
          </a:bodyPr>
          <a:lstStyle/>
          <a:p>
            <a:r>
              <a:rPr lang="en-GB" sz="1600"/>
              <a:t>gene</a:t>
            </a:r>
            <a:r>
              <a:rPr lang="en-GB" sz="1600" b="1">
                <a:solidFill>
                  <a:srgbClr val="007FA6"/>
                </a:solidFill>
              </a:rPr>
              <a:t>x</a:t>
            </a:r>
            <a:r>
              <a:rPr lang="en-GB" sz="1600"/>
              <a:t> restores bone to normal trabecular structure in 36 weeks</a:t>
            </a:r>
            <a:r>
              <a:rPr lang="en-GB" sz="1600" baseline="30000"/>
              <a:t>4</a:t>
            </a:r>
          </a:p>
        </p:txBody>
      </p:sp>
      <p:pic>
        <p:nvPicPr>
          <p:cNvPr id="7" name="Picture 1">
            <a:extLst>
              <a:ext uri="{FF2B5EF4-FFF2-40B4-BE49-F238E27FC236}">
                <a16:creationId xmlns:a16="http://schemas.microsoft.com/office/drawing/2014/main" id="{1BD5922E-6670-457F-AC98-4F00618A4E6D}"/>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bwMode="auto">
          <a:xfrm>
            <a:off x="762000" y="2071960"/>
            <a:ext cx="9367820" cy="3199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TextBox 8">
            <a:extLst>
              <a:ext uri="{FF2B5EF4-FFF2-40B4-BE49-F238E27FC236}">
                <a16:creationId xmlns:a16="http://schemas.microsoft.com/office/drawing/2014/main" id="{060C1804-A5D9-44D4-8E26-2707B5538239}"/>
              </a:ext>
            </a:extLst>
          </p:cNvPr>
          <p:cNvSpPr txBox="1"/>
          <p:nvPr/>
        </p:nvSpPr>
        <p:spPr>
          <a:xfrm>
            <a:off x="8001000" y="5323864"/>
            <a:ext cx="1143262" cy="338554"/>
          </a:xfrm>
          <a:prstGeom prst="rect">
            <a:avLst/>
          </a:prstGeom>
          <a:noFill/>
        </p:spPr>
        <p:txBody>
          <a:bodyPr wrap="none" rtlCol="0">
            <a:spAutoFit/>
          </a:bodyPr>
          <a:lstStyle/>
          <a:p>
            <a:r>
              <a:rPr lang="en-GB" sz="1600"/>
              <a:t>15 months</a:t>
            </a:r>
          </a:p>
        </p:txBody>
      </p:sp>
      <p:sp>
        <p:nvSpPr>
          <p:cNvPr id="11" name="TextBox 10">
            <a:extLst>
              <a:ext uri="{FF2B5EF4-FFF2-40B4-BE49-F238E27FC236}">
                <a16:creationId xmlns:a16="http://schemas.microsoft.com/office/drawing/2014/main" id="{F9317EEE-7622-4833-BF0C-84301DFD8DB6}"/>
              </a:ext>
            </a:extLst>
          </p:cNvPr>
          <p:cNvSpPr txBox="1"/>
          <p:nvPr/>
        </p:nvSpPr>
        <p:spPr>
          <a:xfrm>
            <a:off x="4719836" y="5323864"/>
            <a:ext cx="1600200" cy="338554"/>
          </a:xfrm>
          <a:prstGeom prst="rect">
            <a:avLst/>
          </a:prstGeom>
          <a:noFill/>
        </p:spPr>
        <p:txBody>
          <a:bodyPr wrap="square" rtlCol="0">
            <a:spAutoFit/>
          </a:bodyPr>
          <a:lstStyle/>
          <a:p>
            <a:r>
              <a:rPr lang="en-GB" sz="1600"/>
              <a:t>Post-operative</a:t>
            </a:r>
          </a:p>
        </p:txBody>
      </p:sp>
      <p:sp>
        <p:nvSpPr>
          <p:cNvPr id="13" name="TextBox 12">
            <a:extLst>
              <a:ext uri="{FF2B5EF4-FFF2-40B4-BE49-F238E27FC236}">
                <a16:creationId xmlns:a16="http://schemas.microsoft.com/office/drawing/2014/main" id="{75932AD8-22B7-4A0C-A2F9-8A4076EC001F}"/>
              </a:ext>
            </a:extLst>
          </p:cNvPr>
          <p:cNvSpPr txBox="1"/>
          <p:nvPr/>
        </p:nvSpPr>
        <p:spPr>
          <a:xfrm>
            <a:off x="1204070" y="5323864"/>
            <a:ext cx="2148730" cy="338554"/>
          </a:xfrm>
          <a:prstGeom prst="rect">
            <a:avLst/>
          </a:prstGeom>
          <a:noFill/>
        </p:spPr>
        <p:txBody>
          <a:bodyPr wrap="none" rtlCol="0">
            <a:spAutoFit/>
          </a:bodyPr>
          <a:lstStyle/>
          <a:p>
            <a:r>
              <a:rPr lang="en-GB" sz="1600"/>
              <a:t>Tibial plateau fracture</a:t>
            </a:r>
          </a:p>
        </p:txBody>
      </p:sp>
    </p:spTree>
    <p:extLst>
      <p:ext uri="{BB962C8B-B14F-4D97-AF65-F5344CB8AC3E}">
        <p14:creationId xmlns:p14="http://schemas.microsoft.com/office/powerpoint/2010/main" val="3759235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24682-3F5B-4A8A-86D3-6FC3E206544E}"/>
              </a:ext>
            </a:extLst>
          </p:cNvPr>
          <p:cNvSpPr>
            <a:spLocks noGrp="1"/>
          </p:cNvSpPr>
          <p:nvPr>
            <p:ph idx="1"/>
          </p:nvPr>
        </p:nvSpPr>
        <p:spPr/>
        <p:txBody>
          <a:bodyPr/>
          <a:lstStyle/>
          <a:p>
            <a:r>
              <a:rPr lang="en-GB">
                <a:solidFill>
                  <a:srgbClr val="007FA6"/>
                </a:solidFill>
              </a:rPr>
              <a:t>Versatility at your fingertips</a:t>
            </a:r>
          </a:p>
        </p:txBody>
      </p:sp>
      <p:sp>
        <p:nvSpPr>
          <p:cNvPr id="4" name="Slide Number Placeholder 3">
            <a:extLst>
              <a:ext uri="{FF2B5EF4-FFF2-40B4-BE49-F238E27FC236}">
                <a16:creationId xmlns:a16="http://schemas.microsoft.com/office/drawing/2014/main" id="{5B398595-2CD2-4CE0-ABB6-F2A13F9BD5CA}"/>
              </a:ext>
            </a:extLst>
          </p:cNvPr>
          <p:cNvSpPr>
            <a:spLocks noGrp="1"/>
          </p:cNvSpPr>
          <p:nvPr>
            <p:ph type="sldNum" sz="quarter" idx="12"/>
          </p:nvPr>
        </p:nvSpPr>
        <p:spPr/>
        <p:txBody>
          <a:bodyPr/>
          <a:lstStyle/>
          <a:p>
            <a:fld id="{E23B5EBC-18CC-43E8-8721-1CB7A0F63834}" type="slidenum">
              <a:rPr lang="en-US" smtClean="0"/>
              <a:pPr/>
              <a:t>11</a:t>
            </a:fld>
            <a:endParaRPr lang="en-US"/>
          </a:p>
        </p:txBody>
      </p:sp>
      <p:pic>
        <p:nvPicPr>
          <p:cNvPr id="10" name="Picture 9" descr="A picture containing drawing&#10;&#10;Description automatically generated">
            <a:extLst>
              <a:ext uri="{FF2B5EF4-FFF2-40B4-BE49-F238E27FC236}">
                <a16:creationId xmlns:a16="http://schemas.microsoft.com/office/drawing/2014/main" id="{B64DCD51-3460-4F59-A7D6-208934A82C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90600" y="891165"/>
            <a:ext cx="1524000" cy="499650"/>
          </a:xfrm>
          <a:prstGeom prst="rect">
            <a:avLst/>
          </a:prstGeom>
        </p:spPr>
      </p:pic>
      <p:sp>
        <p:nvSpPr>
          <p:cNvPr id="12" name="TextBox 11">
            <a:extLst>
              <a:ext uri="{FF2B5EF4-FFF2-40B4-BE49-F238E27FC236}">
                <a16:creationId xmlns:a16="http://schemas.microsoft.com/office/drawing/2014/main" id="{61C5E245-44C0-478F-A497-197716A73931}"/>
              </a:ext>
            </a:extLst>
          </p:cNvPr>
          <p:cNvSpPr txBox="1"/>
          <p:nvPr/>
        </p:nvSpPr>
        <p:spPr>
          <a:xfrm>
            <a:off x="912284" y="2209800"/>
            <a:ext cx="10289116" cy="1077218"/>
          </a:xfrm>
          <a:prstGeom prst="rect">
            <a:avLst/>
          </a:prstGeom>
          <a:noFill/>
        </p:spPr>
        <p:txBody>
          <a:bodyPr wrap="square" rtlCol="0">
            <a:spAutoFit/>
          </a:bodyPr>
          <a:lstStyle/>
          <a:p>
            <a:pPr marL="285750" indent="-285750">
              <a:buClr>
                <a:srgbClr val="007FA6"/>
              </a:buClr>
              <a:buFont typeface="Wingdings" panose="05000000000000000000" pitchFamily="2" charset="2"/>
              <a:buChar char="ü"/>
            </a:pPr>
            <a:r>
              <a:rPr lang="en-GB" sz="1600"/>
              <a:t>Versatile and easy to prepare</a:t>
            </a:r>
          </a:p>
          <a:p>
            <a:pPr marL="285750" indent="-285750">
              <a:buClr>
                <a:srgbClr val="007FA6"/>
              </a:buClr>
              <a:buFont typeface="Wingdings" panose="05000000000000000000" pitchFamily="2" charset="2"/>
              <a:buChar char="ü"/>
            </a:pPr>
            <a:r>
              <a:rPr lang="en-GB" sz="1600"/>
              <a:t>Sets within 15 minutes at body temperature</a:t>
            </a:r>
          </a:p>
          <a:p>
            <a:pPr marL="285750" indent="-285750">
              <a:buClr>
                <a:srgbClr val="007FA6"/>
              </a:buClr>
              <a:buFont typeface="Wingdings" panose="05000000000000000000" pitchFamily="2" charset="2"/>
              <a:buChar char="ü"/>
            </a:pPr>
            <a:r>
              <a:rPr lang="en-GB" sz="1600"/>
              <a:t>Can be digitally implanted or injected in difficult-to-reach sites, or minimally invasive procedure</a:t>
            </a:r>
          </a:p>
          <a:p>
            <a:pPr>
              <a:buClr>
                <a:srgbClr val="007FA6"/>
              </a:buClr>
            </a:pPr>
            <a:endParaRPr lang="en-GB" sz="1600"/>
          </a:p>
        </p:txBody>
      </p:sp>
      <p:pic>
        <p:nvPicPr>
          <p:cNvPr id="6" name="Picture 5" descr="A picture containing graphical user interface&#10;&#10;Description automatically generated">
            <a:extLst>
              <a:ext uri="{FF2B5EF4-FFF2-40B4-BE49-F238E27FC236}">
                <a16:creationId xmlns:a16="http://schemas.microsoft.com/office/drawing/2014/main" id="{9EA77F3F-A944-48AC-9DAE-3D24F84695F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733800" y="2368285"/>
            <a:ext cx="3627128" cy="5327915"/>
          </a:xfrm>
          <a:prstGeom prst="rect">
            <a:avLst/>
          </a:prstGeom>
        </p:spPr>
      </p:pic>
    </p:spTree>
    <p:extLst>
      <p:ext uri="{BB962C8B-B14F-4D97-AF65-F5344CB8AC3E}">
        <p14:creationId xmlns:p14="http://schemas.microsoft.com/office/powerpoint/2010/main" val="2966629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24682-3F5B-4A8A-86D3-6FC3E206544E}"/>
              </a:ext>
            </a:extLst>
          </p:cNvPr>
          <p:cNvSpPr>
            <a:spLocks noGrp="1"/>
          </p:cNvSpPr>
          <p:nvPr>
            <p:ph idx="1"/>
          </p:nvPr>
        </p:nvSpPr>
        <p:spPr/>
        <p:txBody>
          <a:bodyPr/>
          <a:lstStyle/>
          <a:p>
            <a:r>
              <a:rPr lang="en-GB">
                <a:solidFill>
                  <a:srgbClr val="007FA6"/>
                </a:solidFill>
              </a:rPr>
              <a:t>A range of surgical applications</a:t>
            </a:r>
          </a:p>
        </p:txBody>
      </p:sp>
      <p:sp>
        <p:nvSpPr>
          <p:cNvPr id="4" name="Slide Number Placeholder 3">
            <a:extLst>
              <a:ext uri="{FF2B5EF4-FFF2-40B4-BE49-F238E27FC236}">
                <a16:creationId xmlns:a16="http://schemas.microsoft.com/office/drawing/2014/main" id="{5B398595-2CD2-4CE0-ABB6-F2A13F9BD5CA}"/>
              </a:ext>
            </a:extLst>
          </p:cNvPr>
          <p:cNvSpPr>
            <a:spLocks noGrp="1"/>
          </p:cNvSpPr>
          <p:nvPr>
            <p:ph type="sldNum" sz="quarter" idx="12"/>
          </p:nvPr>
        </p:nvSpPr>
        <p:spPr/>
        <p:txBody>
          <a:bodyPr/>
          <a:lstStyle/>
          <a:p>
            <a:fld id="{E23B5EBC-18CC-43E8-8721-1CB7A0F63834}" type="slidenum">
              <a:rPr lang="en-US" smtClean="0"/>
              <a:pPr/>
              <a:t>12</a:t>
            </a:fld>
            <a:endParaRPr lang="en-US"/>
          </a:p>
        </p:txBody>
      </p:sp>
      <p:pic>
        <p:nvPicPr>
          <p:cNvPr id="10" name="Picture 9" descr="A picture containing drawing&#10;&#10;Description automatically generated">
            <a:extLst>
              <a:ext uri="{FF2B5EF4-FFF2-40B4-BE49-F238E27FC236}">
                <a16:creationId xmlns:a16="http://schemas.microsoft.com/office/drawing/2014/main" id="{B64DCD51-3460-4F59-A7D6-208934A82C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90600" y="891165"/>
            <a:ext cx="1524000" cy="49965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7CD52F6C-40EC-4BB3-A77C-8A5A94EB4E6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t="-410"/>
          <a:stretch/>
        </p:blipFill>
        <p:spPr>
          <a:xfrm>
            <a:off x="762000" y="2417627"/>
            <a:ext cx="10134600" cy="1856607"/>
          </a:xfrm>
          <a:prstGeom prst="rect">
            <a:avLst/>
          </a:prstGeom>
        </p:spPr>
      </p:pic>
    </p:spTree>
    <p:extLst>
      <p:ext uri="{BB962C8B-B14F-4D97-AF65-F5344CB8AC3E}">
        <p14:creationId xmlns:p14="http://schemas.microsoft.com/office/powerpoint/2010/main" val="8301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24682-3F5B-4A8A-86D3-6FC3E206544E}"/>
              </a:ext>
            </a:extLst>
          </p:cNvPr>
          <p:cNvSpPr>
            <a:spLocks noGrp="1"/>
          </p:cNvSpPr>
          <p:nvPr>
            <p:ph idx="1"/>
          </p:nvPr>
        </p:nvSpPr>
        <p:spPr/>
        <p:txBody>
          <a:bodyPr/>
          <a:lstStyle/>
          <a:p>
            <a:r>
              <a:rPr lang="en-GB">
                <a:solidFill>
                  <a:srgbClr val="007FA6"/>
                </a:solidFill>
              </a:rPr>
              <a:t>Treatment goals</a:t>
            </a:r>
          </a:p>
        </p:txBody>
      </p:sp>
      <p:sp>
        <p:nvSpPr>
          <p:cNvPr id="4" name="Slide Number Placeholder 3">
            <a:extLst>
              <a:ext uri="{FF2B5EF4-FFF2-40B4-BE49-F238E27FC236}">
                <a16:creationId xmlns:a16="http://schemas.microsoft.com/office/drawing/2014/main" id="{5B398595-2CD2-4CE0-ABB6-F2A13F9BD5CA}"/>
              </a:ext>
            </a:extLst>
          </p:cNvPr>
          <p:cNvSpPr>
            <a:spLocks noGrp="1"/>
          </p:cNvSpPr>
          <p:nvPr>
            <p:ph type="sldNum" sz="quarter" idx="12"/>
          </p:nvPr>
        </p:nvSpPr>
        <p:spPr/>
        <p:txBody>
          <a:bodyPr/>
          <a:lstStyle/>
          <a:p>
            <a:fld id="{E23B5EBC-18CC-43E8-8721-1CB7A0F63834}" type="slidenum">
              <a:rPr lang="en-US" smtClean="0"/>
              <a:pPr/>
              <a:t>13</a:t>
            </a:fld>
            <a:endParaRPr lang="en-US"/>
          </a:p>
        </p:txBody>
      </p:sp>
      <p:pic>
        <p:nvPicPr>
          <p:cNvPr id="10" name="Picture 9" descr="A picture containing drawing&#10;&#10;Description automatically generated">
            <a:extLst>
              <a:ext uri="{FF2B5EF4-FFF2-40B4-BE49-F238E27FC236}">
                <a16:creationId xmlns:a16="http://schemas.microsoft.com/office/drawing/2014/main" id="{B64DCD51-3460-4F59-A7D6-208934A82C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90600" y="891165"/>
            <a:ext cx="1524000" cy="499650"/>
          </a:xfrm>
          <a:prstGeom prst="rect">
            <a:avLst/>
          </a:prstGeom>
        </p:spPr>
      </p:pic>
      <p:sp>
        <p:nvSpPr>
          <p:cNvPr id="12" name="TextBox 11">
            <a:extLst>
              <a:ext uri="{FF2B5EF4-FFF2-40B4-BE49-F238E27FC236}">
                <a16:creationId xmlns:a16="http://schemas.microsoft.com/office/drawing/2014/main" id="{61C5E245-44C0-478F-A497-197716A73931}"/>
              </a:ext>
            </a:extLst>
          </p:cNvPr>
          <p:cNvSpPr txBox="1"/>
          <p:nvPr/>
        </p:nvSpPr>
        <p:spPr>
          <a:xfrm>
            <a:off x="912284" y="2209800"/>
            <a:ext cx="10289116" cy="3046988"/>
          </a:xfrm>
          <a:prstGeom prst="rect">
            <a:avLst/>
          </a:prstGeom>
          <a:noFill/>
        </p:spPr>
        <p:txBody>
          <a:bodyPr wrap="square" rtlCol="0">
            <a:spAutoFit/>
          </a:bodyPr>
          <a:lstStyle/>
          <a:p>
            <a:pPr marL="285750" indent="-285750">
              <a:buClr>
                <a:srgbClr val="007FA6"/>
              </a:buClr>
              <a:buFont typeface="Wingdings" panose="05000000000000000000" pitchFamily="2" charset="2"/>
              <a:buChar char="ü"/>
            </a:pPr>
            <a:r>
              <a:rPr lang="en-GB" sz="1600"/>
              <a:t>Truly absorbable at an optimal rate</a:t>
            </a:r>
          </a:p>
          <a:p>
            <a:pPr>
              <a:buClr>
                <a:srgbClr val="007FA6"/>
              </a:buClr>
            </a:pPr>
            <a:endParaRPr lang="en-GB" sz="1600"/>
          </a:p>
          <a:p>
            <a:pPr marL="285750" indent="-285750">
              <a:buClr>
                <a:srgbClr val="007FA6"/>
              </a:buClr>
              <a:buFont typeface="Wingdings" panose="05000000000000000000" pitchFamily="2" charset="2"/>
              <a:buChar char="ü"/>
            </a:pPr>
            <a:r>
              <a:rPr lang="en-GB" sz="1600"/>
              <a:t>Biocompatible</a:t>
            </a:r>
          </a:p>
          <a:p>
            <a:pPr>
              <a:buClr>
                <a:srgbClr val="007FA6"/>
              </a:buClr>
            </a:pPr>
            <a:endParaRPr lang="en-GB" sz="1600"/>
          </a:p>
          <a:p>
            <a:pPr marL="285750" indent="-285750">
              <a:buClr>
                <a:srgbClr val="007FA6"/>
              </a:buClr>
              <a:buFont typeface="Wingdings" panose="05000000000000000000" pitchFamily="2" charset="2"/>
              <a:buChar char="ü"/>
            </a:pPr>
            <a:r>
              <a:rPr lang="en-GB" sz="1600"/>
              <a:t>Osteoconductive with a matrix allowing bone growth</a:t>
            </a:r>
          </a:p>
          <a:p>
            <a:pPr>
              <a:buClr>
                <a:srgbClr val="007FA6"/>
              </a:buClr>
            </a:pPr>
            <a:endParaRPr lang="en-GB" sz="1600"/>
          </a:p>
          <a:p>
            <a:pPr marL="285750" indent="-285750">
              <a:buClr>
                <a:srgbClr val="007FA6"/>
              </a:buClr>
              <a:buFont typeface="Wingdings" panose="05000000000000000000" pitchFamily="2" charset="2"/>
              <a:buChar char="ü"/>
            </a:pPr>
            <a:r>
              <a:rPr lang="en-GB" sz="1600"/>
              <a:t>Physiological pH</a:t>
            </a:r>
          </a:p>
          <a:p>
            <a:pPr>
              <a:buClr>
                <a:srgbClr val="007FA6"/>
              </a:buClr>
            </a:pPr>
            <a:endParaRPr lang="en-GB" sz="1600"/>
          </a:p>
          <a:p>
            <a:pPr marL="285750" indent="-285750">
              <a:buClr>
                <a:srgbClr val="007FA6"/>
              </a:buClr>
              <a:buFont typeface="Wingdings" panose="05000000000000000000" pitchFamily="2" charset="2"/>
              <a:buChar char="ü"/>
            </a:pPr>
            <a:r>
              <a:rPr lang="en-GB" sz="1600"/>
              <a:t>Hydrophilic</a:t>
            </a:r>
          </a:p>
          <a:p>
            <a:pPr>
              <a:buClr>
                <a:srgbClr val="007FA6"/>
              </a:buClr>
            </a:pPr>
            <a:endParaRPr lang="en-GB" sz="1600"/>
          </a:p>
          <a:p>
            <a:pPr marL="285750" indent="-285750">
              <a:buClr>
                <a:srgbClr val="007FA6"/>
              </a:buClr>
              <a:buFont typeface="Wingdings" panose="05000000000000000000" pitchFamily="2" charset="2"/>
              <a:buChar char="ü"/>
            </a:pPr>
            <a:r>
              <a:rPr lang="en-GB" sz="1600"/>
              <a:t>Controlled purity</a:t>
            </a:r>
          </a:p>
          <a:p>
            <a:pPr>
              <a:buClr>
                <a:srgbClr val="007FA6"/>
              </a:buClr>
            </a:pPr>
            <a:endParaRPr lang="en-GB" sz="1600"/>
          </a:p>
        </p:txBody>
      </p:sp>
    </p:spTree>
    <p:extLst>
      <p:ext uri="{BB962C8B-B14F-4D97-AF65-F5344CB8AC3E}">
        <p14:creationId xmlns:p14="http://schemas.microsoft.com/office/powerpoint/2010/main" val="3329577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DBE6-E214-458E-BA2B-A21F123954F6}"/>
              </a:ext>
            </a:extLst>
          </p:cNvPr>
          <p:cNvSpPr>
            <a:spLocks noGrp="1"/>
          </p:cNvSpPr>
          <p:nvPr>
            <p:ph type="ctrTitle"/>
          </p:nvPr>
        </p:nvSpPr>
        <p:spPr/>
        <p:txBody>
          <a:bodyPr/>
          <a:lstStyle/>
          <a:p>
            <a:r>
              <a:rPr lang="en-GB">
                <a:solidFill>
                  <a:srgbClr val="007FA6"/>
                </a:solidFill>
              </a:rPr>
              <a:t>	Applications / case studies</a:t>
            </a:r>
          </a:p>
        </p:txBody>
      </p:sp>
      <p:sp>
        <p:nvSpPr>
          <p:cNvPr id="4" name="Slide Number Placeholder 3">
            <a:extLst>
              <a:ext uri="{FF2B5EF4-FFF2-40B4-BE49-F238E27FC236}">
                <a16:creationId xmlns:a16="http://schemas.microsoft.com/office/drawing/2014/main" id="{09D472CF-F0C2-4235-B3BC-540DB5739455}"/>
              </a:ext>
            </a:extLst>
          </p:cNvPr>
          <p:cNvSpPr>
            <a:spLocks noGrp="1"/>
          </p:cNvSpPr>
          <p:nvPr>
            <p:ph type="sldNum" sz="quarter" idx="12"/>
          </p:nvPr>
        </p:nvSpPr>
        <p:spPr/>
        <p:txBody>
          <a:bodyPr/>
          <a:lstStyle/>
          <a:p>
            <a:fld id="{E23B5EBC-18CC-43E8-8721-1CB7A0F63834}" type="slidenum">
              <a:rPr lang="en-US" smtClean="0"/>
              <a:pPr/>
              <a:t>14</a:t>
            </a:fld>
            <a:endParaRPr lang="en-US"/>
          </a:p>
        </p:txBody>
      </p:sp>
    </p:spTree>
    <p:extLst>
      <p:ext uri="{BB962C8B-B14F-4D97-AF65-F5344CB8AC3E}">
        <p14:creationId xmlns:p14="http://schemas.microsoft.com/office/powerpoint/2010/main" val="3265537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24682-3F5B-4A8A-86D3-6FC3E206544E}"/>
              </a:ext>
            </a:extLst>
          </p:cNvPr>
          <p:cNvSpPr>
            <a:spLocks noGrp="1"/>
          </p:cNvSpPr>
          <p:nvPr>
            <p:ph idx="1"/>
          </p:nvPr>
        </p:nvSpPr>
        <p:spPr/>
        <p:txBody>
          <a:bodyPr/>
          <a:lstStyle/>
          <a:p>
            <a:r>
              <a:rPr lang="en-GB">
                <a:solidFill>
                  <a:srgbClr val="007FA6"/>
                </a:solidFill>
              </a:rPr>
              <a:t>What is </a:t>
            </a:r>
            <a:r>
              <a:rPr lang="en-GB">
                <a:solidFill>
                  <a:schemeClr val="tx1">
                    <a:lumMod val="65000"/>
                    <a:lumOff val="35000"/>
                  </a:schemeClr>
                </a:solidFill>
              </a:rPr>
              <a:t>gene</a:t>
            </a:r>
            <a:r>
              <a:rPr lang="en-GB" b="1">
                <a:solidFill>
                  <a:srgbClr val="007FA6"/>
                </a:solidFill>
              </a:rPr>
              <a:t>x </a:t>
            </a:r>
            <a:r>
              <a:rPr lang="en-GB">
                <a:solidFill>
                  <a:srgbClr val="007FA6"/>
                </a:solidFill>
              </a:rPr>
              <a:t>indicated for?</a:t>
            </a:r>
          </a:p>
        </p:txBody>
      </p:sp>
      <p:sp>
        <p:nvSpPr>
          <p:cNvPr id="4" name="Slide Number Placeholder 3">
            <a:extLst>
              <a:ext uri="{FF2B5EF4-FFF2-40B4-BE49-F238E27FC236}">
                <a16:creationId xmlns:a16="http://schemas.microsoft.com/office/drawing/2014/main" id="{5B398595-2CD2-4CE0-ABB6-F2A13F9BD5CA}"/>
              </a:ext>
            </a:extLst>
          </p:cNvPr>
          <p:cNvSpPr>
            <a:spLocks noGrp="1"/>
          </p:cNvSpPr>
          <p:nvPr>
            <p:ph type="sldNum" sz="quarter" idx="12"/>
          </p:nvPr>
        </p:nvSpPr>
        <p:spPr/>
        <p:txBody>
          <a:bodyPr/>
          <a:lstStyle/>
          <a:p>
            <a:fld id="{E23B5EBC-18CC-43E8-8721-1CB7A0F63834}" type="slidenum">
              <a:rPr lang="en-US" smtClean="0"/>
              <a:pPr/>
              <a:t>15</a:t>
            </a:fld>
            <a:endParaRPr lang="en-US"/>
          </a:p>
        </p:txBody>
      </p:sp>
      <p:pic>
        <p:nvPicPr>
          <p:cNvPr id="10" name="Picture 9" descr="A picture containing drawing&#10;&#10;Description automatically generated">
            <a:extLst>
              <a:ext uri="{FF2B5EF4-FFF2-40B4-BE49-F238E27FC236}">
                <a16:creationId xmlns:a16="http://schemas.microsoft.com/office/drawing/2014/main" id="{B64DCD51-3460-4F59-A7D6-208934A82C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90600" y="891165"/>
            <a:ext cx="1524000" cy="499650"/>
          </a:xfrm>
          <a:prstGeom prst="rect">
            <a:avLst/>
          </a:prstGeom>
        </p:spPr>
      </p:pic>
      <p:sp>
        <p:nvSpPr>
          <p:cNvPr id="12" name="TextBox 11">
            <a:extLst>
              <a:ext uri="{FF2B5EF4-FFF2-40B4-BE49-F238E27FC236}">
                <a16:creationId xmlns:a16="http://schemas.microsoft.com/office/drawing/2014/main" id="{61C5E245-44C0-478F-A497-197716A73931}"/>
              </a:ext>
            </a:extLst>
          </p:cNvPr>
          <p:cNvSpPr txBox="1"/>
          <p:nvPr/>
        </p:nvSpPr>
        <p:spPr>
          <a:xfrm>
            <a:off x="912284" y="2209800"/>
            <a:ext cx="10289116" cy="3293209"/>
          </a:xfrm>
          <a:prstGeom prst="rect">
            <a:avLst/>
          </a:prstGeom>
          <a:noFill/>
        </p:spPr>
        <p:txBody>
          <a:bodyPr wrap="square" rtlCol="0">
            <a:spAutoFit/>
          </a:bodyPr>
          <a:lstStyle/>
          <a:p>
            <a:pPr marL="12700" lvl="0"/>
            <a:r>
              <a:rPr lang="en-GB" sz="1600">
                <a:latin typeface="Arial" panose="020B0604020202020204" pitchFamily="34" charset="0"/>
                <a:cs typeface="Arial" panose="020B0604020202020204" pitchFamily="34" charset="0"/>
              </a:rPr>
              <a:t>INDICATIONS FOR USE</a:t>
            </a:r>
          </a:p>
          <a:p>
            <a:pPr marL="12700" lvl="0"/>
            <a:endParaRPr lang="en-GB" sz="1600">
              <a:latin typeface="Arial" panose="020B0604020202020204" pitchFamily="34" charset="0"/>
              <a:cs typeface="Arial" panose="020B0604020202020204" pitchFamily="34" charset="0"/>
            </a:endParaRPr>
          </a:p>
          <a:p>
            <a:pPr marL="298450" lvl="0" indent="-285750">
              <a:buClr>
                <a:srgbClr val="007FA6"/>
              </a:buClr>
              <a:buFont typeface="Arial" panose="020B0604020202020204" pitchFamily="34" charset="0"/>
              <a:buChar char="•"/>
            </a:pPr>
            <a:r>
              <a:rPr lang="en-GB" sz="1600">
                <a:latin typeface="Arial" panose="020B0604020202020204" pitchFamily="34" charset="0"/>
                <a:cs typeface="Arial" panose="020B0604020202020204" pitchFamily="34" charset="0"/>
              </a:rPr>
              <a:t>gene</a:t>
            </a:r>
            <a:r>
              <a:rPr lang="en-GB" sz="1600" b="1">
                <a:solidFill>
                  <a:srgbClr val="007FA6"/>
                </a:solidFill>
                <a:latin typeface="Arial" panose="020B0604020202020204" pitchFamily="34" charset="0"/>
                <a:cs typeface="Arial" panose="020B0604020202020204" pitchFamily="34" charset="0"/>
              </a:rPr>
              <a:t>x</a:t>
            </a:r>
            <a:r>
              <a:rPr lang="en-GB" sz="1600">
                <a:latin typeface="Arial" panose="020B0604020202020204" pitchFamily="34" charset="0"/>
                <a:cs typeface="Arial" panose="020B0604020202020204" pitchFamily="34" charset="0"/>
              </a:rPr>
              <a:t> is indicated only for bony voids or defects/gaps that are not intrinsic to the stability of the bony structure </a:t>
            </a:r>
          </a:p>
          <a:p>
            <a:pPr marL="12700" lvl="0">
              <a:buClr>
                <a:srgbClr val="007FA6"/>
              </a:buClr>
            </a:pPr>
            <a:endParaRPr lang="en-GB" sz="1600">
              <a:latin typeface="Arial" panose="020B0604020202020204" pitchFamily="34" charset="0"/>
              <a:cs typeface="Arial" panose="020B0604020202020204" pitchFamily="34" charset="0"/>
            </a:endParaRPr>
          </a:p>
          <a:p>
            <a:pPr marL="298450" lvl="0" indent="-285750">
              <a:buClr>
                <a:srgbClr val="007FA6"/>
              </a:buClr>
              <a:buFont typeface="Arial" panose="020B0604020202020204" pitchFamily="34" charset="0"/>
              <a:buChar char="•"/>
            </a:pPr>
            <a:r>
              <a:rPr lang="en-GB" sz="1600">
                <a:latin typeface="Arial" panose="020B0604020202020204" pitchFamily="34" charset="0"/>
                <a:cs typeface="Arial" panose="020B0604020202020204" pitchFamily="34" charset="0"/>
              </a:rPr>
              <a:t>gene</a:t>
            </a:r>
            <a:r>
              <a:rPr lang="en-GB" sz="1600" b="1">
                <a:solidFill>
                  <a:srgbClr val="007FA6"/>
                </a:solidFill>
                <a:latin typeface="Arial" panose="020B0604020202020204" pitchFamily="34" charset="0"/>
                <a:cs typeface="Arial" panose="020B0604020202020204" pitchFamily="34" charset="0"/>
              </a:rPr>
              <a:t>x</a:t>
            </a:r>
            <a:r>
              <a:rPr lang="en-GB" sz="1600">
                <a:latin typeface="Arial" panose="020B0604020202020204" pitchFamily="34" charset="0"/>
                <a:cs typeface="Arial" panose="020B0604020202020204" pitchFamily="34" charset="0"/>
              </a:rPr>
              <a:t> is indicated to be gently packed into voids or defects of the skeletal system (i.e. long bones, extremities, spine and pelvis)</a:t>
            </a:r>
          </a:p>
          <a:p>
            <a:pPr marL="12700" lvl="0">
              <a:buClr>
                <a:srgbClr val="007FA6"/>
              </a:buClr>
            </a:pPr>
            <a:endParaRPr lang="en-GB" sz="1600">
              <a:latin typeface="Arial" panose="020B0604020202020204" pitchFamily="34" charset="0"/>
              <a:cs typeface="Arial" panose="020B0604020202020204" pitchFamily="34" charset="0"/>
            </a:endParaRPr>
          </a:p>
          <a:p>
            <a:pPr marL="298450" lvl="0" indent="-285750">
              <a:buClr>
                <a:srgbClr val="007FA6"/>
              </a:buClr>
              <a:buFont typeface="Arial" panose="020B0604020202020204" pitchFamily="34" charset="0"/>
              <a:buChar char="•"/>
            </a:pPr>
            <a:r>
              <a:rPr lang="en-GB" sz="1600">
                <a:latin typeface="Arial" panose="020B0604020202020204" pitchFamily="34" charset="0"/>
                <a:cs typeface="Arial" panose="020B0604020202020204" pitchFamily="34" charset="0"/>
              </a:rPr>
              <a:t>gene</a:t>
            </a:r>
            <a:r>
              <a:rPr lang="en-GB" sz="1600" b="1">
                <a:solidFill>
                  <a:srgbClr val="007FA6"/>
                </a:solidFill>
                <a:latin typeface="Arial" panose="020B0604020202020204" pitchFamily="34" charset="0"/>
                <a:cs typeface="Arial" panose="020B0604020202020204" pitchFamily="34" charset="0"/>
              </a:rPr>
              <a:t>x</a:t>
            </a:r>
            <a:r>
              <a:rPr lang="en-GB" sz="1600">
                <a:latin typeface="Arial" panose="020B0604020202020204" pitchFamily="34" charset="0"/>
                <a:cs typeface="Arial" panose="020B0604020202020204" pitchFamily="34" charset="0"/>
              </a:rPr>
              <a:t> bone graft substitute resultant paste can be injected, digitally packed into the bone void to cure in situ or moulded into solid implants that are to be gently packed into the defect </a:t>
            </a:r>
          </a:p>
          <a:p>
            <a:pPr marL="12700" lvl="0">
              <a:buClr>
                <a:srgbClr val="007FA6"/>
              </a:buClr>
            </a:pPr>
            <a:endParaRPr lang="en-GB" sz="1600">
              <a:latin typeface="Arial" panose="020B0604020202020204" pitchFamily="34" charset="0"/>
              <a:cs typeface="Arial" panose="020B0604020202020204" pitchFamily="34" charset="0"/>
            </a:endParaRPr>
          </a:p>
          <a:p>
            <a:pPr marL="298450" lvl="0" indent="-285750">
              <a:buClr>
                <a:srgbClr val="007FA6"/>
              </a:buClr>
              <a:buFont typeface="Arial" panose="020B0604020202020204" pitchFamily="34" charset="0"/>
              <a:buChar char="•"/>
            </a:pPr>
            <a:r>
              <a:rPr lang="en-GB" sz="1600">
                <a:latin typeface="Arial" panose="020B0604020202020204" pitchFamily="34" charset="0"/>
                <a:cs typeface="Arial" panose="020B0604020202020204" pitchFamily="34" charset="0"/>
              </a:rPr>
              <a:t>The bony defects or cavities may be surgically created or the result of traumatic injury. gene</a:t>
            </a:r>
            <a:r>
              <a:rPr lang="en-GB" sz="1600" b="1">
                <a:solidFill>
                  <a:srgbClr val="007FA6"/>
                </a:solidFill>
                <a:latin typeface="Arial" panose="020B0604020202020204" pitchFamily="34" charset="0"/>
                <a:cs typeface="Arial" panose="020B0604020202020204" pitchFamily="34" charset="0"/>
              </a:rPr>
              <a:t>x</a:t>
            </a:r>
            <a:r>
              <a:rPr lang="en-GB" sz="1600">
                <a:latin typeface="Arial" panose="020B0604020202020204" pitchFamily="34" charset="0"/>
                <a:cs typeface="Arial" panose="020B0604020202020204" pitchFamily="34" charset="0"/>
              </a:rPr>
              <a:t> provides a bone graft substitute that resorbs and is replaced with bone during the healing process </a:t>
            </a:r>
          </a:p>
        </p:txBody>
      </p:sp>
    </p:spTree>
    <p:extLst>
      <p:ext uri="{BB962C8B-B14F-4D97-AF65-F5344CB8AC3E}">
        <p14:creationId xmlns:p14="http://schemas.microsoft.com/office/powerpoint/2010/main" val="46406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24682-3F5B-4A8A-86D3-6FC3E206544E}"/>
              </a:ext>
            </a:extLst>
          </p:cNvPr>
          <p:cNvSpPr>
            <a:spLocks noGrp="1"/>
          </p:cNvSpPr>
          <p:nvPr>
            <p:ph idx="1"/>
          </p:nvPr>
        </p:nvSpPr>
        <p:spPr/>
        <p:txBody>
          <a:bodyPr/>
          <a:lstStyle/>
          <a:p>
            <a:r>
              <a:rPr lang="en-GB">
                <a:solidFill>
                  <a:srgbClr val="007FA6"/>
                </a:solidFill>
              </a:rPr>
              <a:t>What is </a:t>
            </a:r>
            <a:r>
              <a:rPr lang="en-GB">
                <a:solidFill>
                  <a:schemeClr val="tx1">
                    <a:lumMod val="65000"/>
                    <a:lumOff val="35000"/>
                  </a:schemeClr>
                </a:solidFill>
              </a:rPr>
              <a:t>gene</a:t>
            </a:r>
            <a:r>
              <a:rPr lang="en-GB" b="1">
                <a:solidFill>
                  <a:srgbClr val="007FA6"/>
                </a:solidFill>
              </a:rPr>
              <a:t>x </a:t>
            </a:r>
            <a:r>
              <a:rPr lang="en-GB">
                <a:solidFill>
                  <a:srgbClr val="007FA6"/>
                </a:solidFill>
              </a:rPr>
              <a:t>contraindicated for?</a:t>
            </a:r>
          </a:p>
        </p:txBody>
      </p:sp>
      <p:sp>
        <p:nvSpPr>
          <p:cNvPr id="4" name="Slide Number Placeholder 3">
            <a:extLst>
              <a:ext uri="{FF2B5EF4-FFF2-40B4-BE49-F238E27FC236}">
                <a16:creationId xmlns:a16="http://schemas.microsoft.com/office/drawing/2014/main" id="{5B398595-2CD2-4CE0-ABB6-F2A13F9BD5CA}"/>
              </a:ext>
            </a:extLst>
          </p:cNvPr>
          <p:cNvSpPr>
            <a:spLocks noGrp="1"/>
          </p:cNvSpPr>
          <p:nvPr>
            <p:ph type="sldNum" sz="quarter" idx="12"/>
          </p:nvPr>
        </p:nvSpPr>
        <p:spPr/>
        <p:txBody>
          <a:bodyPr/>
          <a:lstStyle/>
          <a:p>
            <a:fld id="{E23B5EBC-18CC-43E8-8721-1CB7A0F63834}" type="slidenum">
              <a:rPr lang="en-US" smtClean="0"/>
              <a:pPr/>
              <a:t>16</a:t>
            </a:fld>
            <a:endParaRPr lang="en-US"/>
          </a:p>
        </p:txBody>
      </p:sp>
      <p:pic>
        <p:nvPicPr>
          <p:cNvPr id="10" name="Picture 9" descr="A picture containing drawing&#10;&#10;Description automatically generated">
            <a:extLst>
              <a:ext uri="{FF2B5EF4-FFF2-40B4-BE49-F238E27FC236}">
                <a16:creationId xmlns:a16="http://schemas.microsoft.com/office/drawing/2014/main" id="{B64DCD51-3460-4F59-A7D6-208934A82C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90600" y="891165"/>
            <a:ext cx="1524000" cy="499650"/>
          </a:xfrm>
          <a:prstGeom prst="rect">
            <a:avLst/>
          </a:prstGeom>
        </p:spPr>
      </p:pic>
      <p:sp>
        <p:nvSpPr>
          <p:cNvPr id="12" name="TextBox 11">
            <a:extLst>
              <a:ext uri="{FF2B5EF4-FFF2-40B4-BE49-F238E27FC236}">
                <a16:creationId xmlns:a16="http://schemas.microsoft.com/office/drawing/2014/main" id="{61C5E245-44C0-478F-A497-197716A73931}"/>
              </a:ext>
            </a:extLst>
          </p:cNvPr>
          <p:cNvSpPr txBox="1"/>
          <p:nvPr/>
        </p:nvSpPr>
        <p:spPr>
          <a:xfrm>
            <a:off x="912284" y="2209800"/>
            <a:ext cx="10289116" cy="4031873"/>
          </a:xfrm>
          <a:prstGeom prst="rect">
            <a:avLst/>
          </a:prstGeom>
          <a:noFill/>
        </p:spPr>
        <p:txBody>
          <a:bodyPr wrap="square" rtlCol="0">
            <a:spAutoFit/>
          </a:bodyPr>
          <a:lstStyle/>
          <a:p>
            <a:pPr marL="12700" lvl="0"/>
            <a:r>
              <a:rPr lang="en-GB" sz="1600">
                <a:latin typeface="Arial" panose="020B0604020202020204" pitchFamily="34" charset="0"/>
                <a:cs typeface="Arial" panose="020B0604020202020204" pitchFamily="34" charset="0"/>
              </a:rPr>
              <a:t>CONTRAINDICATIONS</a:t>
            </a:r>
          </a:p>
          <a:p>
            <a:pPr marL="12700" lvl="0"/>
            <a:endParaRPr lang="en-GB" sz="1600">
              <a:latin typeface="Arial" panose="020B0604020202020204" pitchFamily="34" charset="0"/>
              <a:cs typeface="Arial" panose="020B0604020202020204" pitchFamily="34" charset="0"/>
            </a:endParaRPr>
          </a:p>
          <a:p>
            <a:pPr marL="298450" lvl="0" indent="-285750">
              <a:buClr>
                <a:srgbClr val="007FA6"/>
              </a:buClr>
              <a:buFont typeface="Arial" panose="020B0604020202020204" pitchFamily="34" charset="0"/>
              <a:buChar char="•"/>
            </a:pPr>
            <a:r>
              <a:rPr lang="en-GB" sz="1600">
                <a:latin typeface="Arial" panose="020B0604020202020204" pitchFamily="34" charset="0"/>
                <a:cs typeface="Arial" panose="020B0604020202020204" pitchFamily="34" charset="0"/>
              </a:rPr>
              <a:t>Filling of defects which are intrinsic to the stability of the bony structure</a:t>
            </a:r>
          </a:p>
          <a:p>
            <a:pPr marL="12700" lvl="0">
              <a:buClr>
                <a:srgbClr val="007FA6"/>
              </a:buClr>
            </a:pPr>
            <a:r>
              <a:rPr lang="en-GB" sz="1600">
                <a:latin typeface="Arial" panose="020B0604020202020204" pitchFamily="34" charset="0"/>
                <a:cs typeface="Arial" panose="020B0604020202020204" pitchFamily="34" charset="0"/>
              </a:rPr>
              <a:t> </a:t>
            </a:r>
          </a:p>
          <a:p>
            <a:pPr marL="298450" lvl="0" indent="-285750">
              <a:buClr>
                <a:srgbClr val="007FA6"/>
              </a:buClr>
              <a:buFont typeface="Arial" panose="020B0604020202020204" pitchFamily="34" charset="0"/>
              <a:buChar char="•"/>
            </a:pPr>
            <a:r>
              <a:rPr lang="en-GB" sz="1600">
                <a:latin typeface="Arial" panose="020B0604020202020204" pitchFamily="34" charset="0"/>
                <a:cs typeface="Arial" panose="020B0604020202020204" pitchFamily="34" charset="0"/>
              </a:rPr>
              <a:t>Severe vascular or neurological disease </a:t>
            </a:r>
          </a:p>
          <a:p>
            <a:pPr marL="12700" lvl="0">
              <a:buClr>
                <a:srgbClr val="007FA6"/>
              </a:buClr>
            </a:pPr>
            <a:endParaRPr lang="en-GB" sz="1600">
              <a:latin typeface="Arial" panose="020B0604020202020204" pitchFamily="34" charset="0"/>
              <a:cs typeface="Arial" panose="020B0604020202020204" pitchFamily="34" charset="0"/>
            </a:endParaRPr>
          </a:p>
          <a:p>
            <a:pPr marL="298450" lvl="0" indent="-285750">
              <a:buClr>
                <a:srgbClr val="007FA6"/>
              </a:buClr>
              <a:buFont typeface="Arial" panose="020B0604020202020204" pitchFamily="34" charset="0"/>
              <a:buChar char="•"/>
            </a:pPr>
            <a:r>
              <a:rPr lang="en-GB" sz="1600">
                <a:latin typeface="Arial" panose="020B0604020202020204" pitchFamily="34" charset="0"/>
                <a:cs typeface="Arial" panose="020B0604020202020204" pitchFamily="34" charset="0"/>
              </a:rPr>
              <a:t>Uncontrolled diabetes </a:t>
            </a:r>
          </a:p>
          <a:p>
            <a:pPr marL="12700" lvl="0">
              <a:buClr>
                <a:srgbClr val="007FA6"/>
              </a:buClr>
            </a:pPr>
            <a:endParaRPr lang="en-GB" sz="1600">
              <a:latin typeface="Arial" panose="020B0604020202020204" pitchFamily="34" charset="0"/>
              <a:cs typeface="Arial" panose="020B0604020202020204" pitchFamily="34" charset="0"/>
            </a:endParaRPr>
          </a:p>
          <a:p>
            <a:pPr marL="298450" lvl="0" indent="-285750">
              <a:buClr>
                <a:srgbClr val="007FA6"/>
              </a:buClr>
              <a:buFont typeface="Arial" panose="020B0604020202020204" pitchFamily="34" charset="0"/>
              <a:buChar char="•"/>
            </a:pPr>
            <a:r>
              <a:rPr lang="en-GB" sz="1600">
                <a:latin typeface="Arial" panose="020B0604020202020204" pitchFamily="34" charset="0"/>
                <a:cs typeface="Arial" panose="020B0604020202020204" pitchFamily="34" charset="0"/>
              </a:rPr>
              <a:t>Severe degenerative bone disease </a:t>
            </a:r>
          </a:p>
          <a:p>
            <a:pPr marL="12700" lvl="0">
              <a:buClr>
                <a:srgbClr val="007FA6"/>
              </a:buClr>
            </a:pPr>
            <a:endParaRPr lang="en-GB" sz="1600">
              <a:latin typeface="Arial" panose="020B0604020202020204" pitchFamily="34" charset="0"/>
              <a:cs typeface="Arial" panose="020B0604020202020204" pitchFamily="34" charset="0"/>
            </a:endParaRPr>
          </a:p>
          <a:p>
            <a:pPr marL="298450" lvl="0" indent="-285750">
              <a:buClr>
                <a:srgbClr val="007FA6"/>
              </a:buClr>
              <a:buFont typeface="Arial" panose="020B0604020202020204" pitchFamily="34" charset="0"/>
              <a:buChar char="•"/>
            </a:pPr>
            <a:r>
              <a:rPr lang="en-GB" sz="1600">
                <a:latin typeface="Arial" panose="020B0604020202020204" pitchFamily="34" charset="0"/>
                <a:cs typeface="Arial" panose="020B0604020202020204" pitchFamily="34" charset="0"/>
              </a:rPr>
              <a:t>Pregnancy </a:t>
            </a:r>
          </a:p>
          <a:p>
            <a:pPr marL="12700" lvl="0">
              <a:buClr>
                <a:srgbClr val="007FA6"/>
              </a:buClr>
            </a:pPr>
            <a:endParaRPr lang="en-GB" sz="1600">
              <a:latin typeface="Arial" panose="020B0604020202020204" pitchFamily="34" charset="0"/>
              <a:cs typeface="Arial" panose="020B0604020202020204" pitchFamily="34" charset="0"/>
            </a:endParaRPr>
          </a:p>
          <a:p>
            <a:pPr marL="298450" lvl="0" indent="-285750">
              <a:buClr>
                <a:srgbClr val="007FA6"/>
              </a:buClr>
              <a:buFont typeface="Arial" panose="020B0604020202020204" pitchFamily="34" charset="0"/>
              <a:buChar char="•"/>
            </a:pPr>
            <a:r>
              <a:rPr lang="en-GB" sz="1600">
                <a:latin typeface="Arial" panose="020B0604020202020204" pitchFamily="34" charset="0"/>
                <a:cs typeface="Arial" panose="020B0604020202020204" pitchFamily="34" charset="0"/>
              </a:rPr>
              <a:t>Uncooperative patient who can't or won't follow post-operative instructions including individuals who </a:t>
            </a:r>
          </a:p>
          <a:p>
            <a:pPr marL="12700" lvl="0">
              <a:buClr>
                <a:srgbClr val="007FA6"/>
              </a:buClr>
            </a:pPr>
            <a:r>
              <a:rPr lang="en-GB" sz="1600">
                <a:latin typeface="Arial" panose="020B0604020202020204" pitchFamily="34" charset="0"/>
                <a:cs typeface="Arial" panose="020B0604020202020204" pitchFamily="34" charset="0"/>
              </a:rPr>
              <a:t>     abuse drugs or alcohol </a:t>
            </a:r>
          </a:p>
          <a:p>
            <a:pPr marL="12700" lvl="0">
              <a:buClr>
                <a:srgbClr val="007FA6"/>
              </a:buClr>
            </a:pPr>
            <a:endParaRPr lang="en-GB" sz="1600">
              <a:latin typeface="Arial" panose="020B0604020202020204" pitchFamily="34" charset="0"/>
              <a:cs typeface="Arial" panose="020B0604020202020204" pitchFamily="34" charset="0"/>
            </a:endParaRPr>
          </a:p>
          <a:p>
            <a:pPr marL="298450" lvl="0" indent="-285750">
              <a:buClr>
                <a:srgbClr val="007FA6"/>
              </a:buClr>
              <a:buFont typeface="Arial" panose="020B0604020202020204" pitchFamily="34" charset="0"/>
              <a:buChar char="•"/>
            </a:pPr>
            <a:r>
              <a:rPr lang="en-GB" sz="1600">
                <a:latin typeface="Arial" panose="020B0604020202020204" pitchFamily="34" charset="0"/>
                <a:cs typeface="Arial" panose="020B0604020202020204" pitchFamily="34" charset="0"/>
              </a:rPr>
              <a:t>Hypercalcaemia</a:t>
            </a:r>
          </a:p>
        </p:txBody>
      </p:sp>
    </p:spTree>
    <p:extLst>
      <p:ext uri="{BB962C8B-B14F-4D97-AF65-F5344CB8AC3E}">
        <p14:creationId xmlns:p14="http://schemas.microsoft.com/office/powerpoint/2010/main" val="2819185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
            <a:extLst>
              <a:ext uri="{FF2B5EF4-FFF2-40B4-BE49-F238E27FC236}">
                <a16:creationId xmlns:a16="http://schemas.microsoft.com/office/drawing/2014/main" id="{ADBA6CA0-A77A-4893-81E9-D94B3DBEED9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bwMode="auto">
          <a:xfrm>
            <a:off x="685800" y="1905000"/>
            <a:ext cx="10635824" cy="3277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Content Placeholder 2">
            <a:extLst>
              <a:ext uri="{FF2B5EF4-FFF2-40B4-BE49-F238E27FC236}">
                <a16:creationId xmlns:a16="http://schemas.microsoft.com/office/drawing/2014/main" id="{B3024682-3F5B-4A8A-86D3-6FC3E206544E}"/>
              </a:ext>
            </a:extLst>
          </p:cNvPr>
          <p:cNvSpPr>
            <a:spLocks noGrp="1"/>
          </p:cNvSpPr>
          <p:nvPr>
            <p:ph idx="1"/>
          </p:nvPr>
        </p:nvSpPr>
        <p:spPr/>
        <p:txBody>
          <a:bodyPr/>
          <a:lstStyle/>
          <a:p>
            <a:r>
              <a:rPr lang="en-GB" err="1">
                <a:solidFill>
                  <a:srgbClr val="007FA6"/>
                </a:solidFill>
              </a:rPr>
              <a:t>Comminuted</a:t>
            </a:r>
            <a:r>
              <a:rPr lang="en-GB">
                <a:solidFill>
                  <a:srgbClr val="007FA6"/>
                </a:solidFill>
              </a:rPr>
              <a:t> tibial plateau fracture with </a:t>
            </a:r>
            <a:r>
              <a:rPr lang="en-GB">
                <a:solidFill>
                  <a:schemeClr val="tx1">
                    <a:lumMod val="65000"/>
                    <a:lumOff val="35000"/>
                  </a:schemeClr>
                </a:solidFill>
              </a:rPr>
              <a:t>gene</a:t>
            </a:r>
            <a:r>
              <a:rPr lang="en-GB" b="1">
                <a:solidFill>
                  <a:srgbClr val="007FA6"/>
                </a:solidFill>
              </a:rPr>
              <a:t>x</a:t>
            </a:r>
            <a:r>
              <a:rPr lang="en-GB">
                <a:solidFill>
                  <a:srgbClr val="007FA6"/>
                </a:solidFill>
              </a:rPr>
              <a:t> paste</a:t>
            </a:r>
            <a:r>
              <a:rPr lang="en-GB" baseline="30000">
                <a:solidFill>
                  <a:srgbClr val="007FA6"/>
                </a:solidFill>
              </a:rPr>
              <a:t>5</a:t>
            </a:r>
          </a:p>
          <a:p>
            <a:endParaRPr lang="en-GB">
              <a:solidFill>
                <a:srgbClr val="007FA6"/>
              </a:solidFill>
            </a:endParaRPr>
          </a:p>
        </p:txBody>
      </p:sp>
      <p:sp>
        <p:nvSpPr>
          <p:cNvPr id="4" name="Slide Number Placeholder 3">
            <a:extLst>
              <a:ext uri="{FF2B5EF4-FFF2-40B4-BE49-F238E27FC236}">
                <a16:creationId xmlns:a16="http://schemas.microsoft.com/office/drawing/2014/main" id="{5B398595-2CD2-4CE0-ABB6-F2A13F9BD5CA}"/>
              </a:ext>
            </a:extLst>
          </p:cNvPr>
          <p:cNvSpPr>
            <a:spLocks noGrp="1"/>
          </p:cNvSpPr>
          <p:nvPr>
            <p:ph type="sldNum" sz="quarter" idx="12"/>
          </p:nvPr>
        </p:nvSpPr>
        <p:spPr/>
        <p:txBody>
          <a:bodyPr/>
          <a:lstStyle/>
          <a:p>
            <a:fld id="{E23B5EBC-18CC-43E8-8721-1CB7A0F63834}" type="slidenum">
              <a:rPr lang="en-US" smtClean="0"/>
              <a:pPr/>
              <a:t>17</a:t>
            </a:fld>
            <a:endParaRPr lang="en-US"/>
          </a:p>
        </p:txBody>
      </p:sp>
      <p:pic>
        <p:nvPicPr>
          <p:cNvPr id="10" name="Picture 9" descr="A picture containing drawing&#10;&#10;Description automatically generated">
            <a:extLst>
              <a:ext uri="{FF2B5EF4-FFF2-40B4-BE49-F238E27FC236}">
                <a16:creationId xmlns:a16="http://schemas.microsoft.com/office/drawing/2014/main" id="{B64DCD51-3460-4F59-A7D6-208934A82C4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90600" y="891165"/>
            <a:ext cx="1524000" cy="499650"/>
          </a:xfrm>
          <a:prstGeom prst="rect">
            <a:avLst/>
          </a:prstGeom>
        </p:spPr>
      </p:pic>
      <p:sp>
        <p:nvSpPr>
          <p:cNvPr id="12" name="TextBox 11">
            <a:extLst>
              <a:ext uri="{FF2B5EF4-FFF2-40B4-BE49-F238E27FC236}">
                <a16:creationId xmlns:a16="http://schemas.microsoft.com/office/drawing/2014/main" id="{61C5E245-44C0-478F-A497-197716A73931}"/>
              </a:ext>
            </a:extLst>
          </p:cNvPr>
          <p:cNvSpPr txBox="1"/>
          <p:nvPr/>
        </p:nvSpPr>
        <p:spPr>
          <a:xfrm>
            <a:off x="1330326" y="5168629"/>
            <a:ext cx="1602316" cy="338554"/>
          </a:xfrm>
          <a:prstGeom prst="rect">
            <a:avLst/>
          </a:prstGeom>
          <a:noFill/>
        </p:spPr>
        <p:txBody>
          <a:bodyPr wrap="square" rtlCol="0">
            <a:spAutoFit/>
          </a:bodyPr>
          <a:lstStyle/>
          <a:p>
            <a:pPr>
              <a:buClr>
                <a:srgbClr val="007FA6"/>
              </a:buClr>
            </a:pPr>
            <a:r>
              <a:rPr lang="en-GB" sz="1600"/>
              <a:t>Post-operative</a:t>
            </a:r>
          </a:p>
        </p:txBody>
      </p:sp>
      <p:sp>
        <p:nvSpPr>
          <p:cNvPr id="2" name="TextBox 1">
            <a:extLst>
              <a:ext uri="{FF2B5EF4-FFF2-40B4-BE49-F238E27FC236}">
                <a16:creationId xmlns:a16="http://schemas.microsoft.com/office/drawing/2014/main" id="{F979F424-FB36-4ABD-96D2-CE98845C94F9}"/>
              </a:ext>
            </a:extLst>
          </p:cNvPr>
          <p:cNvSpPr txBox="1"/>
          <p:nvPr/>
        </p:nvSpPr>
        <p:spPr>
          <a:xfrm>
            <a:off x="4191000" y="5168629"/>
            <a:ext cx="936475" cy="338554"/>
          </a:xfrm>
          <a:prstGeom prst="rect">
            <a:avLst/>
          </a:prstGeom>
          <a:noFill/>
        </p:spPr>
        <p:txBody>
          <a:bodyPr wrap="none" rtlCol="0">
            <a:spAutoFit/>
          </a:bodyPr>
          <a:lstStyle/>
          <a:p>
            <a:r>
              <a:rPr lang="en-GB" sz="1600"/>
              <a:t>4 weeks</a:t>
            </a:r>
          </a:p>
        </p:txBody>
      </p:sp>
      <p:sp>
        <p:nvSpPr>
          <p:cNvPr id="5" name="TextBox 4">
            <a:extLst>
              <a:ext uri="{FF2B5EF4-FFF2-40B4-BE49-F238E27FC236}">
                <a16:creationId xmlns:a16="http://schemas.microsoft.com/office/drawing/2014/main" id="{082C3019-88A6-4B9F-960F-D231A14922F9}"/>
              </a:ext>
            </a:extLst>
          </p:cNvPr>
          <p:cNvSpPr txBox="1"/>
          <p:nvPr/>
        </p:nvSpPr>
        <p:spPr>
          <a:xfrm>
            <a:off x="6781800" y="5157557"/>
            <a:ext cx="2514600" cy="369332"/>
          </a:xfrm>
          <a:prstGeom prst="rect">
            <a:avLst/>
          </a:prstGeom>
          <a:noFill/>
        </p:spPr>
        <p:txBody>
          <a:bodyPr wrap="square" rtlCol="0">
            <a:spAutoFit/>
          </a:bodyPr>
          <a:lstStyle/>
          <a:p>
            <a:r>
              <a:rPr lang="en-GB"/>
              <a:t>12 </a:t>
            </a:r>
            <a:r>
              <a:rPr lang="en-GB" sz="1600"/>
              <a:t>weeks</a:t>
            </a:r>
          </a:p>
        </p:txBody>
      </p:sp>
      <p:sp>
        <p:nvSpPr>
          <p:cNvPr id="8" name="TextBox 7">
            <a:extLst>
              <a:ext uri="{FF2B5EF4-FFF2-40B4-BE49-F238E27FC236}">
                <a16:creationId xmlns:a16="http://schemas.microsoft.com/office/drawing/2014/main" id="{CD2B60FE-5593-4885-9F0D-4AE4086EAE0C}"/>
              </a:ext>
            </a:extLst>
          </p:cNvPr>
          <p:cNvSpPr txBox="1"/>
          <p:nvPr/>
        </p:nvSpPr>
        <p:spPr>
          <a:xfrm>
            <a:off x="9392380" y="5154217"/>
            <a:ext cx="2514600" cy="369332"/>
          </a:xfrm>
          <a:prstGeom prst="rect">
            <a:avLst/>
          </a:prstGeom>
          <a:noFill/>
        </p:spPr>
        <p:txBody>
          <a:bodyPr wrap="square" rtlCol="0">
            <a:spAutoFit/>
          </a:bodyPr>
          <a:lstStyle/>
          <a:p>
            <a:r>
              <a:rPr lang="en-GB"/>
              <a:t>6 </a:t>
            </a:r>
            <a:r>
              <a:rPr lang="en-GB" sz="1600"/>
              <a:t>months</a:t>
            </a:r>
          </a:p>
        </p:txBody>
      </p:sp>
      <p:sp>
        <p:nvSpPr>
          <p:cNvPr id="6" name="Rectangle 5">
            <a:extLst>
              <a:ext uri="{FF2B5EF4-FFF2-40B4-BE49-F238E27FC236}">
                <a16:creationId xmlns:a16="http://schemas.microsoft.com/office/drawing/2014/main" id="{8D64FABA-400C-486B-89EF-09248C271511}"/>
              </a:ext>
            </a:extLst>
          </p:cNvPr>
          <p:cNvSpPr/>
          <p:nvPr/>
        </p:nvSpPr>
        <p:spPr>
          <a:xfrm>
            <a:off x="960772" y="2143614"/>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31702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
            <a:extLst>
              <a:ext uri="{FF2B5EF4-FFF2-40B4-BE49-F238E27FC236}">
                <a16:creationId xmlns:a16="http://schemas.microsoft.com/office/drawing/2014/main" id="{A53B7631-F90D-42DA-8BA6-EFEA337C1D1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bwMode="auto">
          <a:xfrm>
            <a:off x="182228" y="1918376"/>
            <a:ext cx="11049000" cy="2103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Content Placeholder 2">
            <a:extLst>
              <a:ext uri="{FF2B5EF4-FFF2-40B4-BE49-F238E27FC236}">
                <a16:creationId xmlns:a16="http://schemas.microsoft.com/office/drawing/2014/main" id="{B3024682-3F5B-4A8A-86D3-6FC3E206544E}"/>
              </a:ext>
            </a:extLst>
          </p:cNvPr>
          <p:cNvSpPr>
            <a:spLocks noGrp="1"/>
          </p:cNvSpPr>
          <p:nvPr>
            <p:ph idx="1"/>
          </p:nvPr>
        </p:nvSpPr>
        <p:spPr/>
        <p:txBody>
          <a:bodyPr/>
          <a:lstStyle/>
          <a:p>
            <a:r>
              <a:rPr lang="en-GB" err="1">
                <a:solidFill>
                  <a:srgbClr val="007FA6"/>
                </a:solidFill>
              </a:rPr>
              <a:t>Comminuted</a:t>
            </a:r>
            <a:r>
              <a:rPr lang="en-GB">
                <a:solidFill>
                  <a:srgbClr val="007FA6"/>
                </a:solidFill>
              </a:rPr>
              <a:t> calcaneal fracture with </a:t>
            </a:r>
            <a:r>
              <a:rPr lang="en-GB">
                <a:solidFill>
                  <a:schemeClr val="tx1">
                    <a:lumMod val="65000"/>
                    <a:lumOff val="35000"/>
                  </a:schemeClr>
                </a:solidFill>
              </a:rPr>
              <a:t>gene</a:t>
            </a:r>
            <a:r>
              <a:rPr lang="en-GB" b="1">
                <a:solidFill>
                  <a:srgbClr val="007FA6"/>
                </a:solidFill>
              </a:rPr>
              <a:t>x</a:t>
            </a:r>
            <a:r>
              <a:rPr lang="en-GB">
                <a:solidFill>
                  <a:srgbClr val="007FA6"/>
                </a:solidFill>
              </a:rPr>
              <a:t> paste</a:t>
            </a:r>
            <a:r>
              <a:rPr lang="en-GB" baseline="30000">
                <a:solidFill>
                  <a:srgbClr val="007FA6"/>
                </a:solidFill>
              </a:rPr>
              <a:t>5</a:t>
            </a:r>
          </a:p>
          <a:p>
            <a:endParaRPr lang="en-GB">
              <a:solidFill>
                <a:srgbClr val="007FA6"/>
              </a:solidFill>
            </a:endParaRPr>
          </a:p>
        </p:txBody>
      </p:sp>
      <p:sp>
        <p:nvSpPr>
          <p:cNvPr id="4" name="Slide Number Placeholder 3">
            <a:extLst>
              <a:ext uri="{FF2B5EF4-FFF2-40B4-BE49-F238E27FC236}">
                <a16:creationId xmlns:a16="http://schemas.microsoft.com/office/drawing/2014/main" id="{5B398595-2CD2-4CE0-ABB6-F2A13F9BD5CA}"/>
              </a:ext>
            </a:extLst>
          </p:cNvPr>
          <p:cNvSpPr>
            <a:spLocks noGrp="1"/>
          </p:cNvSpPr>
          <p:nvPr>
            <p:ph type="sldNum" sz="quarter" idx="12"/>
          </p:nvPr>
        </p:nvSpPr>
        <p:spPr/>
        <p:txBody>
          <a:bodyPr/>
          <a:lstStyle/>
          <a:p>
            <a:fld id="{E23B5EBC-18CC-43E8-8721-1CB7A0F63834}" type="slidenum">
              <a:rPr lang="en-US" smtClean="0"/>
              <a:pPr/>
              <a:t>18</a:t>
            </a:fld>
            <a:endParaRPr lang="en-US"/>
          </a:p>
        </p:txBody>
      </p:sp>
      <p:pic>
        <p:nvPicPr>
          <p:cNvPr id="10" name="Picture 9" descr="A picture containing drawing&#10;&#10;Description automatically generated">
            <a:extLst>
              <a:ext uri="{FF2B5EF4-FFF2-40B4-BE49-F238E27FC236}">
                <a16:creationId xmlns:a16="http://schemas.microsoft.com/office/drawing/2014/main" id="{B64DCD51-3460-4F59-A7D6-208934A82C4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90600" y="891165"/>
            <a:ext cx="1524000" cy="499650"/>
          </a:xfrm>
          <a:prstGeom prst="rect">
            <a:avLst/>
          </a:prstGeom>
        </p:spPr>
      </p:pic>
      <p:sp>
        <p:nvSpPr>
          <p:cNvPr id="12" name="TextBox 11">
            <a:extLst>
              <a:ext uri="{FF2B5EF4-FFF2-40B4-BE49-F238E27FC236}">
                <a16:creationId xmlns:a16="http://schemas.microsoft.com/office/drawing/2014/main" id="{61C5E245-44C0-478F-A497-197716A73931}"/>
              </a:ext>
            </a:extLst>
          </p:cNvPr>
          <p:cNvSpPr txBox="1"/>
          <p:nvPr/>
        </p:nvSpPr>
        <p:spPr>
          <a:xfrm>
            <a:off x="1249955" y="3994211"/>
            <a:ext cx="1602316" cy="338554"/>
          </a:xfrm>
          <a:prstGeom prst="rect">
            <a:avLst/>
          </a:prstGeom>
          <a:noFill/>
        </p:spPr>
        <p:txBody>
          <a:bodyPr wrap="square" rtlCol="0">
            <a:spAutoFit/>
          </a:bodyPr>
          <a:lstStyle/>
          <a:p>
            <a:pPr>
              <a:buClr>
                <a:srgbClr val="007FA6"/>
              </a:buClr>
            </a:pPr>
            <a:r>
              <a:rPr lang="en-GB" sz="1600"/>
              <a:t>Pre-operative</a:t>
            </a:r>
          </a:p>
        </p:txBody>
      </p:sp>
      <p:sp>
        <p:nvSpPr>
          <p:cNvPr id="2" name="TextBox 1">
            <a:extLst>
              <a:ext uri="{FF2B5EF4-FFF2-40B4-BE49-F238E27FC236}">
                <a16:creationId xmlns:a16="http://schemas.microsoft.com/office/drawing/2014/main" id="{F979F424-FB36-4ABD-96D2-CE98845C94F9}"/>
              </a:ext>
            </a:extLst>
          </p:cNvPr>
          <p:cNvSpPr txBox="1"/>
          <p:nvPr/>
        </p:nvSpPr>
        <p:spPr>
          <a:xfrm>
            <a:off x="3470218" y="3994211"/>
            <a:ext cx="2236510" cy="338554"/>
          </a:xfrm>
          <a:prstGeom prst="rect">
            <a:avLst/>
          </a:prstGeom>
          <a:noFill/>
        </p:spPr>
        <p:txBody>
          <a:bodyPr wrap="none" rtlCol="0">
            <a:spAutoFit/>
          </a:bodyPr>
          <a:lstStyle/>
          <a:p>
            <a:r>
              <a:rPr lang="en-GB" sz="1600"/>
              <a:t>Pre-operative – 3D CT</a:t>
            </a:r>
          </a:p>
        </p:txBody>
      </p:sp>
      <p:sp>
        <p:nvSpPr>
          <p:cNvPr id="5" name="TextBox 4">
            <a:extLst>
              <a:ext uri="{FF2B5EF4-FFF2-40B4-BE49-F238E27FC236}">
                <a16:creationId xmlns:a16="http://schemas.microsoft.com/office/drawing/2014/main" id="{082C3019-88A6-4B9F-960F-D231A14922F9}"/>
              </a:ext>
            </a:extLst>
          </p:cNvPr>
          <p:cNvSpPr txBox="1"/>
          <p:nvPr/>
        </p:nvSpPr>
        <p:spPr>
          <a:xfrm>
            <a:off x="6345593" y="3994211"/>
            <a:ext cx="2514600" cy="338554"/>
          </a:xfrm>
          <a:prstGeom prst="rect">
            <a:avLst/>
          </a:prstGeom>
          <a:noFill/>
        </p:spPr>
        <p:txBody>
          <a:bodyPr wrap="square" rtlCol="0">
            <a:spAutoFit/>
          </a:bodyPr>
          <a:lstStyle/>
          <a:p>
            <a:r>
              <a:rPr lang="en-GB" sz="1600"/>
              <a:t>Post-operative</a:t>
            </a:r>
          </a:p>
        </p:txBody>
      </p:sp>
      <p:sp>
        <p:nvSpPr>
          <p:cNvPr id="8" name="TextBox 7">
            <a:extLst>
              <a:ext uri="{FF2B5EF4-FFF2-40B4-BE49-F238E27FC236}">
                <a16:creationId xmlns:a16="http://schemas.microsoft.com/office/drawing/2014/main" id="{CD2B60FE-5593-4885-9F0D-4AE4086EAE0C}"/>
              </a:ext>
            </a:extLst>
          </p:cNvPr>
          <p:cNvSpPr txBox="1"/>
          <p:nvPr/>
        </p:nvSpPr>
        <p:spPr>
          <a:xfrm>
            <a:off x="9144000" y="4021811"/>
            <a:ext cx="1083152" cy="369332"/>
          </a:xfrm>
          <a:prstGeom prst="rect">
            <a:avLst/>
          </a:prstGeom>
          <a:noFill/>
        </p:spPr>
        <p:txBody>
          <a:bodyPr wrap="square" rtlCol="0">
            <a:spAutoFit/>
          </a:bodyPr>
          <a:lstStyle/>
          <a:p>
            <a:r>
              <a:rPr lang="en-GB"/>
              <a:t>3 </a:t>
            </a:r>
            <a:r>
              <a:rPr lang="en-GB" sz="1600"/>
              <a:t>months</a:t>
            </a:r>
          </a:p>
        </p:txBody>
      </p:sp>
    </p:spTree>
    <p:extLst>
      <p:ext uri="{BB962C8B-B14F-4D97-AF65-F5344CB8AC3E}">
        <p14:creationId xmlns:p14="http://schemas.microsoft.com/office/powerpoint/2010/main" val="691568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
            <a:extLst>
              <a:ext uri="{FF2B5EF4-FFF2-40B4-BE49-F238E27FC236}">
                <a16:creationId xmlns:a16="http://schemas.microsoft.com/office/drawing/2014/main" id="{C502A451-E4E8-498C-BBFE-4E217E61FD7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bwMode="auto">
          <a:xfrm>
            <a:off x="790654" y="1907521"/>
            <a:ext cx="10489062" cy="248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Content Placeholder 2">
            <a:extLst>
              <a:ext uri="{FF2B5EF4-FFF2-40B4-BE49-F238E27FC236}">
                <a16:creationId xmlns:a16="http://schemas.microsoft.com/office/drawing/2014/main" id="{B3024682-3F5B-4A8A-86D3-6FC3E206544E}"/>
              </a:ext>
            </a:extLst>
          </p:cNvPr>
          <p:cNvSpPr>
            <a:spLocks noGrp="1"/>
          </p:cNvSpPr>
          <p:nvPr>
            <p:ph idx="1"/>
          </p:nvPr>
        </p:nvSpPr>
        <p:spPr/>
        <p:txBody>
          <a:bodyPr/>
          <a:lstStyle/>
          <a:p>
            <a:r>
              <a:rPr lang="en-GB">
                <a:solidFill>
                  <a:srgbClr val="007FA6"/>
                </a:solidFill>
              </a:rPr>
              <a:t>Tibial plateau fracture with </a:t>
            </a:r>
            <a:r>
              <a:rPr lang="en-GB">
                <a:solidFill>
                  <a:schemeClr val="tx1">
                    <a:lumMod val="65000"/>
                    <a:lumOff val="35000"/>
                  </a:schemeClr>
                </a:solidFill>
              </a:rPr>
              <a:t>gene</a:t>
            </a:r>
            <a:r>
              <a:rPr lang="en-GB" b="1">
                <a:solidFill>
                  <a:srgbClr val="007FA6"/>
                </a:solidFill>
              </a:rPr>
              <a:t>x</a:t>
            </a:r>
            <a:r>
              <a:rPr lang="en-GB">
                <a:solidFill>
                  <a:srgbClr val="007FA6"/>
                </a:solidFill>
              </a:rPr>
              <a:t> paste</a:t>
            </a:r>
            <a:r>
              <a:rPr lang="en-GB" baseline="30000">
                <a:solidFill>
                  <a:srgbClr val="007FA6"/>
                </a:solidFill>
              </a:rPr>
              <a:t>6</a:t>
            </a:r>
          </a:p>
          <a:p>
            <a:endParaRPr lang="en-GB">
              <a:solidFill>
                <a:srgbClr val="007FA6"/>
              </a:solidFill>
            </a:endParaRPr>
          </a:p>
        </p:txBody>
      </p:sp>
      <p:sp>
        <p:nvSpPr>
          <p:cNvPr id="4" name="Slide Number Placeholder 3">
            <a:extLst>
              <a:ext uri="{FF2B5EF4-FFF2-40B4-BE49-F238E27FC236}">
                <a16:creationId xmlns:a16="http://schemas.microsoft.com/office/drawing/2014/main" id="{5B398595-2CD2-4CE0-ABB6-F2A13F9BD5CA}"/>
              </a:ext>
            </a:extLst>
          </p:cNvPr>
          <p:cNvSpPr>
            <a:spLocks noGrp="1"/>
          </p:cNvSpPr>
          <p:nvPr>
            <p:ph type="sldNum" sz="quarter" idx="12"/>
          </p:nvPr>
        </p:nvSpPr>
        <p:spPr/>
        <p:txBody>
          <a:bodyPr/>
          <a:lstStyle/>
          <a:p>
            <a:fld id="{E23B5EBC-18CC-43E8-8721-1CB7A0F63834}" type="slidenum">
              <a:rPr lang="en-US" smtClean="0"/>
              <a:pPr/>
              <a:t>19</a:t>
            </a:fld>
            <a:endParaRPr lang="en-US"/>
          </a:p>
        </p:txBody>
      </p:sp>
      <p:pic>
        <p:nvPicPr>
          <p:cNvPr id="10" name="Picture 9" descr="A picture containing drawing&#10;&#10;Description automatically generated">
            <a:extLst>
              <a:ext uri="{FF2B5EF4-FFF2-40B4-BE49-F238E27FC236}">
                <a16:creationId xmlns:a16="http://schemas.microsoft.com/office/drawing/2014/main" id="{B64DCD51-3460-4F59-A7D6-208934A82C4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90600" y="891165"/>
            <a:ext cx="1524000" cy="499650"/>
          </a:xfrm>
          <a:prstGeom prst="rect">
            <a:avLst/>
          </a:prstGeom>
        </p:spPr>
      </p:pic>
      <p:sp>
        <p:nvSpPr>
          <p:cNvPr id="12" name="TextBox 11">
            <a:extLst>
              <a:ext uri="{FF2B5EF4-FFF2-40B4-BE49-F238E27FC236}">
                <a16:creationId xmlns:a16="http://schemas.microsoft.com/office/drawing/2014/main" id="{61C5E245-44C0-478F-A497-197716A73931}"/>
              </a:ext>
            </a:extLst>
          </p:cNvPr>
          <p:cNvSpPr txBox="1"/>
          <p:nvPr/>
        </p:nvSpPr>
        <p:spPr>
          <a:xfrm>
            <a:off x="2133600" y="4296939"/>
            <a:ext cx="1602316" cy="338554"/>
          </a:xfrm>
          <a:prstGeom prst="rect">
            <a:avLst/>
          </a:prstGeom>
          <a:noFill/>
        </p:spPr>
        <p:txBody>
          <a:bodyPr wrap="square" rtlCol="0">
            <a:spAutoFit/>
          </a:bodyPr>
          <a:lstStyle/>
          <a:p>
            <a:pPr>
              <a:buClr>
                <a:srgbClr val="007FA6"/>
              </a:buClr>
            </a:pPr>
            <a:r>
              <a:rPr lang="en-GB" sz="1600"/>
              <a:t>1 month</a:t>
            </a:r>
          </a:p>
        </p:txBody>
      </p:sp>
      <p:sp>
        <p:nvSpPr>
          <p:cNvPr id="8" name="TextBox 7">
            <a:extLst>
              <a:ext uri="{FF2B5EF4-FFF2-40B4-BE49-F238E27FC236}">
                <a16:creationId xmlns:a16="http://schemas.microsoft.com/office/drawing/2014/main" id="{CD2B60FE-5593-4885-9F0D-4AE4086EAE0C}"/>
              </a:ext>
            </a:extLst>
          </p:cNvPr>
          <p:cNvSpPr txBox="1"/>
          <p:nvPr/>
        </p:nvSpPr>
        <p:spPr>
          <a:xfrm>
            <a:off x="5867400" y="4281550"/>
            <a:ext cx="1152128" cy="369332"/>
          </a:xfrm>
          <a:prstGeom prst="rect">
            <a:avLst/>
          </a:prstGeom>
          <a:noFill/>
        </p:spPr>
        <p:txBody>
          <a:bodyPr wrap="square" rtlCol="0">
            <a:spAutoFit/>
          </a:bodyPr>
          <a:lstStyle/>
          <a:p>
            <a:r>
              <a:rPr lang="en-GB"/>
              <a:t>3 </a:t>
            </a:r>
            <a:r>
              <a:rPr lang="en-GB" sz="1600"/>
              <a:t>months</a:t>
            </a:r>
          </a:p>
        </p:txBody>
      </p:sp>
      <p:sp>
        <p:nvSpPr>
          <p:cNvPr id="9" name="TextBox 8">
            <a:extLst>
              <a:ext uri="{FF2B5EF4-FFF2-40B4-BE49-F238E27FC236}">
                <a16:creationId xmlns:a16="http://schemas.microsoft.com/office/drawing/2014/main" id="{BB88059B-F36A-4AEB-91D3-111262C25EAD}"/>
              </a:ext>
            </a:extLst>
          </p:cNvPr>
          <p:cNvSpPr txBox="1"/>
          <p:nvPr/>
        </p:nvSpPr>
        <p:spPr>
          <a:xfrm>
            <a:off x="9067800" y="4376914"/>
            <a:ext cx="1252736" cy="369332"/>
          </a:xfrm>
          <a:prstGeom prst="rect">
            <a:avLst/>
          </a:prstGeom>
          <a:noFill/>
        </p:spPr>
        <p:txBody>
          <a:bodyPr wrap="square" rtlCol="0">
            <a:spAutoFit/>
          </a:bodyPr>
          <a:lstStyle/>
          <a:p>
            <a:r>
              <a:rPr lang="en-GB"/>
              <a:t>12 </a:t>
            </a:r>
            <a:r>
              <a:rPr lang="en-GB" sz="1600"/>
              <a:t>months</a:t>
            </a:r>
          </a:p>
        </p:txBody>
      </p:sp>
    </p:spTree>
    <p:extLst>
      <p:ext uri="{BB962C8B-B14F-4D97-AF65-F5344CB8AC3E}">
        <p14:creationId xmlns:p14="http://schemas.microsoft.com/office/powerpoint/2010/main" val="467689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5E4B312-CC70-4E1E-959B-D71FC4B0A6F9}"/>
              </a:ext>
            </a:extLst>
          </p:cNvPr>
          <p:cNvSpPr>
            <a:spLocks noGrp="1"/>
          </p:cNvSpPr>
          <p:nvPr>
            <p:ph type="title"/>
          </p:nvPr>
        </p:nvSpPr>
        <p:spPr/>
        <p:txBody>
          <a:bodyPr/>
          <a:lstStyle/>
          <a:p>
            <a:endParaRPr lang="en-GB"/>
          </a:p>
        </p:txBody>
      </p:sp>
      <p:sp>
        <p:nvSpPr>
          <p:cNvPr id="8" name="Content Placeholder 7">
            <a:extLst>
              <a:ext uri="{FF2B5EF4-FFF2-40B4-BE49-F238E27FC236}">
                <a16:creationId xmlns:a16="http://schemas.microsoft.com/office/drawing/2014/main" id="{242319C0-D8AB-437D-95F6-15A5E5529331}"/>
              </a:ext>
            </a:extLst>
          </p:cNvPr>
          <p:cNvSpPr>
            <a:spLocks noGrp="1"/>
          </p:cNvSpPr>
          <p:nvPr>
            <p:ph idx="1"/>
          </p:nvPr>
        </p:nvSpPr>
        <p:spPr/>
        <p:txBody>
          <a:bodyPr/>
          <a:lstStyle/>
          <a:p>
            <a:endParaRPr lang="en-GB"/>
          </a:p>
        </p:txBody>
      </p:sp>
      <p:sp>
        <p:nvSpPr>
          <p:cNvPr id="6" name="Slide Number Placeholder 5">
            <a:extLst>
              <a:ext uri="{FF2B5EF4-FFF2-40B4-BE49-F238E27FC236}">
                <a16:creationId xmlns:a16="http://schemas.microsoft.com/office/drawing/2014/main" id="{1DC45360-2876-4D1E-B37D-38E86CC9208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23B5EBC-18CC-43E8-8721-1CB7A0F63834}" type="slidenum">
              <a:rPr kumimoji="0" lang="en-US"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a:ln>
                <a:noFill/>
              </a:ln>
              <a:solidFill>
                <a:srgbClr val="000000"/>
              </a:solidFill>
              <a:effectLst/>
              <a:uLnTx/>
              <a:uFillTx/>
              <a:latin typeface="Arial"/>
              <a:ea typeface="+mn-ea"/>
              <a:cs typeface="+mn-cs"/>
            </a:endParaRPr>
          </a:p>
        </p:txBody>
      </p:sp>
      <p:pic>
        <p:nvPicPr>
          <p:cNvPr id="4" name="Picture 3">
            <a:extLst>
              <a:ext uri="{FF2B5EF4-FFF2-40B4-BE49-F238E27FC236}">
                <a16:creationId xmlns:a16="http://schemas.microsoft.com/office/drawing/2014/main" id="{40BB7E0C-590D-491D-9591-71A06BEBC37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92"/>
            <a:ext cx="12192000" cy="6858000"/>
          </a:xfrm>
          <a:prstGeom prst="rect">
            <a:avLst/>
          </a:prstGeom>
        </p:spPr>
      </p:pic>
      <p:sp>
        <p:nvSpPr>
          <p:cNvPr id="5" name="Rectangle 4">
            <a:extLst>
              <a:ext uri="{FF2B5EF4-FFF2-40B4-BE49-F238E27FC236}">
                <a16:creationId xmlns:a16="http://schemas.microsoft.com/office/drawing/2014/main" id="{340B6157-8EF2-475D-9EEC-BCF4DEE2F72B}"/>
              </a:ext>
            </a:extLst>
          </p:cNvPr>
          <p:cNvSpPr/>
          <p:nvPr/>
        </p:nvSpPr>
        <p:spPr>
          <a:xfrm>
            <a:off x="1600200" y="2895600"/>
            <a:ext cx="6096000" cy="2534027"/>
          </a:xfrm>
          <a:prstGeom prst="rect">
            <a:avLst/>
          </a:prstGeom>
        </p:spPr>
        <p:txBody>
          <a:bodyPr>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a:ln>
                  <a:noFill/>
                </a:ln>
                <a:solidFill>
                  <a:srgbClr val="FFFFFF"/>
                </a:solidFill>
                <a:effectLst/>
                <a:uLnTx/>
                <a:uFillTx/>
                <a:latin typeface="Arial"/>
                <a:ea typeface="+mn-ea"/>
                <a:cs typeface="+mn-cs"/>
              </a:rPr>
              <a:t>Innovative approaches to infection management</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a:ln>
                  <a:noFill/>
                </a:ln>
                <a:solidFill>
                  <a:srgbClr val="FFFFFF"/>
                </a:solidFill>
                <a:effectLst/>
                <a:uLnTx/>
                <a:uFillTx/>
                <a:latin typeface="Arial"/>
                <a:ea typeface="+mn-ea"/>
                <a:cs typeface="+mn-cs"/>
              </a:rPr>
              <a:t>Singular focus on calcium compound technologies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a:ln>
                  <a:noFill/>
                </a:ln>
                <a:solidFill>
                  <a:srgbClr val="FFFFFF"/>
                </a:solidFill>
                <a:effectLst/>
                <a:uLnTx/>
                <a:uFillTx/>
                <a:latin typeface="Arial"/>
                <a:ea typeface="+mn-ea"/>
                <a:cs typeface="+mn-cs"/>
              </a:rPr>
              <a:t>Deep expertise</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a:ln>
                  <a:noFill/>
                </a:ln>
                <a:solidFill>
                  <a:srgbClr val="FFFFFF"/>
                </a:solidFill>
                <a:effectLst/>
                <a:uLnTx/>
                <a:uFillTx/>
                <a:latin typeface="Arial"/>
                <a:ea typeface="+mn-ea"/>
                <a:cs typeface="+mn-cs"/>
              </a:rPr>
              <a:t>Dedicated to quality</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a:ln>
                  <a:noFill/>
                </a:ln>
                <a:solidFill>
                  <a:srgbClr val="FFFFFF"/>
                </a:solidFill>
                <a:effectLst/>
                <a:uLnTx/>
                <a:uFillTx/>
                <a:latin typeface="Arial"/>
                <a:ea typeface="+mn-ea"/>
                <a:cs typeface="+mn-cs"/>
              </a:rPr>
              <a:t>Based in Keele, UK – with companies in the USA and China, and a presence in Canada and India</a:t>
            </a:r>
          </a:p>
        </p:txBody>
      </p:sp>
    </p:spTree>
    <p:extLst>
      <p:ext uri="{BB962C8B-B14F-4D97-AF65-F5344CB8AC3E}">
        <p14:creationId xmlns:p14="http://schemas.microsoft.com/office/powerpoint/2010/main" val="20248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24682-3F5B-4A8A-86D3-6FC3E206544E}"/>
              </a:ext>
            </a:extLst>
          </p:cNvPr>
          <p:cNvSpPr>
            <a:spLocks noGrp="1"/>
          </p:cNvSpPr>
          <p:nvPr>
            <p:ph idx="1"/>
          </p:nvPr>
        </p:nvSpPr>
        <p:spPr/>
        <p:txBody>
          <a:bodyPr/>
          <a:lstStyle/>
          <a:p>
            <a:r>
              <a:rPr lang="en-GB">
                <a:solidFill>
                  <a:srgbClr val="007FA6"/>
                </a:solidFill>
              </a:rPr>
              <a:t>Ankle arthrodesis with </a:t>
            </a:r>
            <a:r>
              <a:rPr lang="en-GB">
                <a:solidFill>
                  <a:schemeClr val="tx1">
                    <a:lumMod val="65000"/>
                    <a:lumOff val="35000"/>
                  </a:schemeClr>
                </a:solidFill>
              </a:rPr>
              <a:t>gene</a:t>
            </a:r>
            <a:r>
              <a:rPr lang="en-GB" b="1">
                <a:solidFill>
                  <a:srgbClr val="007FA6"/>
                </a:solidFill>
              </a:rPr>
              <a:t>x</a:t>
            </a:r>
            <a:r>
              <a:rPr lang="en-GB">
                <a:solidFill>
                  <a:srgbClr val="007FA6"/>
                </a:solidFill>
              </a:rPr>
              <a:t> paste</a:t>
            </a:r>
            <a:r>
              <a:rPr lang="en-GB" baseline="30000">
                <a:solidFill>
                  <a:srgbClr val="007FA6"/>
                </a:solidFill>
              </a:rPr>
              <a:t>7</a:t>
            </a:r>
          </a:p>
          <a:p>
            <a:endParaRPr lang="en-GB">
              <a:solidFill>
                <a:srgbClr val="007FA6"/>
              </a:solidFill>
            </a:endParaRPr>
          </a:p>
        </p:txBody>
      </p:sp>
      <p:sp>
        <p:nvSpPr>
          <p:cNvPr id="4" name="Slide Number Placeholder 3">
            <a:extLst>
              <a:ext uri="{FF2B5EF4-FFF2-40B4-BE49-F238E27FC236}">
                <a16:creationId xmlns:a16="http://schemas.microsoft.com/office/drawing/2014/main" id="{5B398595-2CD2-4CE0-ABB6-F2A13F9BD5CA}"/>
              </a:ext>
            </a:extLst>
          </p:cNvPr>
          <p:cNvSpPr>
            <a:spLocks noGrp="1"/>
          </p:cNvSpPr>
          <p:nvPr>
            <p:ph type="sldNum" sz="quarter" idx="12"/>
          </p:nvPr>
        </p:nvSpPr>
        <p:spPr/>
        <p:txBody>
          <a:bodyPr/>
          <a:lstStyle/>
          <a:p>
            <a:fld id="{E23B5EBC-18CC-43E8-8721-1CB7A0F63834}" type="slidenum">
              <a:rPr lang="en-US" smtClean="0"/>
              <a:pPr/>
              <a:t>20</a:t>
            </a:fld>
            <a:endParaRPr lang="en-US"/>
          </a:p>
        </p:txBody>
      </p:sp>
      <p:pic>
        <p:nvPicPr>
          <p:cNvPr id="10" name="Picture 9" descr="A picture containing drawing&#10;&#10;Description automatically generated">
            <a:extLst>
              <a:ext uri="{FF2B5EF4-FFF2-40B4-BE49-F238E27FC236}">
                <a16:creationId xmlns:a16="http://schemas.microsoft.com/office/drawing/2014/main" id="{B64DCD51-3460-4F59-A7D6-208934A82C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90600" y="891165"/>
            <a:ext cx="1524000" cy="499650"/>
          </a:xfrm>
          <a:prstGeom prst="rect">
            <a:avLst/>
          </a:prstGeom>
        </p:spPr>
      </p:pic>
      <p:sp>
        <p:nvSpPr>
          <p:cNvPr id="12" name="TextBox 11">
            <a:extLst>
              <a:ext uri="{FF2B5EF4-FFF2-40B4-BE49-F238E27FC236}">
                <a16:creationId xmlns:a16="http://schemas.microsoft.com/office/drawing/2014/main" id="{61C5E245-44C0-478F-A497-197716A73931}"/>
              </a:ext>
            </a:extLst>
          </p:cNvPr>
          <p:cNvSpPr txBox="1"/>
          <p:nvPr/>
        </p:nvSpPr>
        <p:spPr>
          <a:xfrm>
            <a:off x="1922992" y="3697343"/>
            <a:ext cx="1602316" cy="338554"/>
          </a:xfrm>
          <a:prstGeom prst="rect">
            <a:avLst/>
          </a:prstGeom>
          <a:noFill/>
        </p:spPr>
        <p:txBody>
          <a:bodyPr wrap="square" rtlCol="0">
            <a:spAutoFit/>
          </a:bodyPr>
          <a:lstStyle/>
          <a:p>
            <a:pPr>
              <a:buClr>
                <a:srgbClr val="007FA6"/>
              </a:buClr>
            </a:pPr>
            <a:r>
              <a:rPr lang="en-GB" sz="1600"/>
              <a:t>Pre-operative</a:t>
            </a:r>
          </a:p>
        </p:txBody>
      </p:sp>
      <p:sp>
        <p:nvSpPr>
          <p:cNvPr id="8" name="TextBox 7">
            <a:extLst>
              <a:ext uri="{FF2B5EF4-FFF2-40B4-BE49-F238E27FC236}">
                <a16:creationId xmlns:a16="http://schemas.microsoft.com/office/drawing/2014/main" id="{CD2B60FE-5593-4885-9F0D-4AE4086EAE0C}"/>
              </a:ext>
            </a:extLst>
          </p:cNvPr>
          <p:cNvSpPr txBox="1"/>
          <p:nvPr/>
        </p:nvSpPr>
        <p:spPr>
          <a:xfrm>
            <a:off x="5219700" y="3697343"/>
            <a:ext cx="1752600" cy="338554"/>
          </a:xfrm>
          <a:prstGeom prst="rect">
            <a:avLst/>
          </a:prstGeom>
          <a:noFill/>
        </p:spPr>
        <p:txBody>
          <a:bodyPr wrap="square" rtlCol="0">
            <a:spAutoFit/>
          </a:bodyPr>
          <a:lstStyle/>
          <a:p>
            <a:r>
              <a:rPr lang="en-GB" sz="1600"/>
              <a:t>Post-operative</a:t>
            </a:r>
          </a:p>
        </p:txBody>
      </p:sp>
      <p:sp>
        <p:nvSpPr>
          <p:cNvPr id="9" name="TextBox 8">
            <a:extLst>
              <a:ext uri="{FF2B5EF4-FFF2-40B4-BE49-F238E27FC236}">
                <a16:creationId xmlns:a16="http://schemas.microsoft.com/office/drawing/2014/main" id="{BB88059B-F36A-4AEB-91D3-111262C25EAD}"/>
              </a:ext>
            </a:extLst>
          </p:cNvPr>
          <p:cNvSpPr txBox="1"/>
          <p:nvPr/>
        </p:nvSpPr>
        <p:spPr>
          <a:xfrm>
            <a:off x="855504" y="5841875"/>
            <a:ext cx="2134976" cy="338554"/>
          </a:xfrm>
          <a:prstGeom prst="rect">
            <a:avLst/>
          </a:prstGeom>
          <a:noFill/>
        </p:spPr>
        <p:txBody>
          <a:bodyPr wrap="square" rtlCol="0">
            <a:spAutoFit/>
          </a:bodyPr>
          <a:lstStyle/>
          <a:p>
            <a:r>
              <a:rPr lang="en-GB" sz="1600"/>
              <a:t>5 months – CT Scan</a:t>
            </a:r>
          </a:p>
        </p:txBody>
      </p:sp>
      <p:sp>
        <p:nvSpPr>
          <p:cNvPr id="11" name="TextBox 10">
            <a:extLst>
              <a:ext uri="{FF2B5EF4-FFF2-40B4-BE49-F238E27FC236}">
                <a16:creationId xmlns:a16="http://schemas.microsoft.com/office/drawing/2014/main" id="{A4ED8DE8-5402-41DA-9B93-5F78E36F790E}"/>
              </a:ext>
            </a:extLst>
          </p:cNvPr>
          <p:cNvSpPr txBox="1"/>
          <p:nvPr/>
        </p:nvSpPr>
        <p:spPr>
          <a:xfrm>
            <a:off x="3886200" y="5811097"/>
            <a:ext cx="2362200" cy="369332"/>
          </a:xfrm>
          <a:prstGeom prst="rect">
            <a:avLst/>
          </a:prstGeom>
          <a:noFill/>
        </p:spPr>
        <p:txBody>
          <a:bodyPr wrap="square" rtlCol="0">
            <a:spAutoFit/>
          </a:bodyPr>
          <a:lstStyle/>
          <a:p>
            <a:r>
              <a:rPr lang="en-GB" sz="1600"/>
              <a:t>12</a:t>
            </a:r>
            <a:r>
              <a:rPr lang="en-GB"/>
              <a:t> </a:t>
            </a:r>
            <a:r>
              <a:rPr lang="en-GB" sz="1600"/>
              <a:t>months</a:t>
            </a:r>
          </a:p>
        </p:txBody>
      </p:sp>
      <p:pic>
        <p:nvPicPr>
          <p:cNvPr id="14" name="Picture 1">
            <a:extLst>
              <a:ext uri="{FF2B5EF4-FFF2-40B4-BE49-F238E27FC236}">
                <a16:creationId xmlns:a16="http://schemas.microsoft.com/office/drawing/2014/main" id="{AFEFE507-EC5D-46C8-BF04-E1B103B45CE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bwMode="auto">
          <a:xfrm>
            <a:off x="816247" y="1997364"/>
            <a:ext cx="6829673" cy="17441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 name="Picture 1">
            <a:extLst>
              <a:ext uri="{FF2B5EF4-FFF2-40B4-BE49-F238E27FC236}">
                <a16:creationId xmlns:a16="http://schemas.microsoft.com/office/drawing/2014/main" id="{F1343E35-DF04-4923-85FE-A051C63FB626}"/>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bwMode="auto">
          <a:xfrm>
            <a:off x="816247" y="4115375"/>
            <a:ext cx="5579169" cy="17441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91902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24682-3F5B-4A8A-86D3-6FC3E206544E}"/>
              </a:ext>
            </a:extLst>
          </p:cNvPr>
          <p:cNvSpPr>
            <a:spLocks noGrp="1"/>
          </p:cNvSpPr>
          <p:nvPr>
            <p:ph idx="1"/>
          </p:nvPr>
        </p:nvSpPr>
        <p:spPr>
          <a:xfrm>
            <a:off x="912284" y="1586517"/>
            <a:ext cx="10367435" cy="1246495"/>
          </a:xfrm>
        </p:spPr>
        <p:txBody>
          <a:bodyPr/>
          <a:lstStyle/>
          <a:p>
            <a:r>
              <a:rPr lang="en-GB" dirty="0">
                <a:solidFill>
                  <a:srgbClr val="007FA6"/>
                </a:solidFill>
              </a:rPr>
              <a:t>Case Study courtesy of Mr. Hemant K. Sharma                                                       Consultant Orthopaedic Surgeon, Senior Clinical Tutor, Hull, UK</a:t>
            </a:r>
            <a:endParaRPr lang="en-GB" baseline="30000" dirty="0">
              <a:solidFill>
                <a:srgbClr val="007FA6"/>
              </a:solidFill>
            </a:endParaRPr>
          </a:p>
          <a:p>
            <a:endParaRPr lang="en-GB" dirty="0">
              <a:solidFill>
                <a:srgbClr val="007FA6"/>
              </a:solidFill>
            </a:endParaRPr>
          </a:p>
        </p:txBody>
      </p:sp>
      <p:sp>
        <p:nvSpPr>
          <p:cNvPr id="4" name="Slide Number Placeholder 3">
            <a:extLst>
              <a:ext uri="{FF2B5EF4-FFF2-40B4-BE49-F238E27FC236}">
                <a16:creationId xmlns:a16="http://schemas.microsoft.com/office/drawing/2014/main" id="{5B398595-2CD2-4CE0-ABB6-F2A13F9BD5CA}"/>
              </a:ext>
            </a:extLst>
          </p:cNvPr>
          <p:cNvSpPr>
            <a:spLocks noGrp="1"/>
          </p:cNvSpPr>
          <p:nvPr>
            <p:ph type="sldNum" sz="quarter" idx="12"/>
          </p:nvPr>
        </p:nvSpPr>
        <p:spPr/>
        <p:txBody>
          <a:bodyPr/>
          <a:lstStyle/>
          <a:p>
            <a:fld id="{E23B5EBC-18CC-43E8-8721-1CB7A0F63834}" type="slidenum">
              <a:rPr lang="en-US" smtClean="0"/>
              <a:pPr/>
              <a:t>21</a:t>
            </a:fld>
            <a:endParaRPr lang="en-US"/>
          </a:p>
        </p:txBody>
      </p:sp>
      <p:pic>
        <p:nvPicPr>
          <p:cNvPr id="10" name="Picture 9" descr="A picture containing drawing&#10;&#10;Description automatically generated">
            <a:extLst>
              <a:ext uri="{FF2B5EF4-FFF2-40B4-BE49-F238E27FC236}">
                <a16:creationId xmlns:a16="http://schemas.microsoft.com/office/drawing/2014/main" id="{B64DCD51-3460-4F59-A7D6-208934A82C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90600" y="891165"/>
            <a:ext cx="1524000" cy="499650"/>
          </a:xfrm>
          <a:prstGeom prst="rect">
            <a:avLst/>
          </a:prstGeom>
        </p:spPr>
      </p:pic>
      <p:sp>
        <p:nvSpPr>
          <p:cNvPr id="12" name="TextBox 11">
            <a:extLst>
              <a:ext uri="{FF2B5EF4-FFF2-40B4-BE49-F238E27FC236}">
                <a16:creationId xmlns:a16="http://schemas.microsoft.com/office/drawing/2014/main" id="{61C5E245-44C0-478F-A497-197716A73931}"/>
              </a:ext>
            </a:extLst>
          </p:cNvPr>
          <p:cNvSpPr txBox="1"/>
          <p:nvPr/>
        </p:nvSpPr>
        <p:spPr>
          <a:xfrm>
            <a:off x="1011382" y="5670924"/>
            <a:ext cx="2241960" cy="338554"/>
          </a:xfrm>
          <a:prstGeom prst="rect">
            <a:avLst/>
          </a:prstGeom>
          <a:noFill/>
        </p:spPr>
        <p:txBody>
          <a:bodyPr wrap="square" rtlCol="0">
            <a:spAutoFit/>
          </a:bodyPr>
          <a:lstStyle/>
          <a:p>
            <a:pPr>
              <a:buClr>
                <a:srgbClr val="007FA6"/>
              </a:buClr>
            </a:pPr>
            <a:r>
              <a:rPr lang="en-GB" sz="1600"/>
              <a:t>Presentation CT scan</a:t>
            </a:r>
          </a:p>
        </p:txBody>
      </p:sp>
      <p:sp>
        <p:nvSpPr>
          <p:cNvPr id="8" name="TextBox 7">
            <a:extLst>
              <a:ext uri="{FF2B5EF4-FFF2-40B4-BE49-F238E27FC236}">
                <a16:creationId xmlns:a16="http://schemas.microsoft.com/office/drawing/2014/main" id="{CD2B60FE-5593-4885-9F0D-4AE4086EAE0C}"/>
              </a:ext>
            </a:extLst>
          </p:cNvPr>
          <p:cNvSpPr txBox="1"/>
          <p:nvPr/>
        </p:nvSpPr>
        <p:spPr>
          <a:xfrm>
            <a:off x="3754415" y="5661377"/>
            <a:ext cx="2514600" cy="338554"/>
          </a:xfrm>
          <a:prstGeom prst="rect">
            <a:avLst/>
          </a:prstGeom>
          <a:noFill/>
        </p:spPr>
        <p:txBody>
          <a:bodyPr wrap="square" rtlCol="0">
            <a:spAutoFit/>
          </a:bodyPr>
          <a:lstStyle/>
          <a:p>
            <a:r>
              <a:rPr lang="en-GB" sz="1600"/>
              <a:t>Post-operative</a:t>
            </a:r>
          </a:p>
        </p:txBody>
      </p:sp>
      <p:sp>
        <p:nvSpPr>
          <p:cNvPr id="9" name="TextBox 8">
            <a:extLst>
              <a:ext uri="{FF2B5EF4-FFF2-40B4-BE49-F238E27FC236}">
                <a16:creationId xmlns:a16="http://schemas.microsoft.com/office/drawing/2014/main" id="{BB88059B-F36A-4AEB-91D3-111262C25EAD}"/>
              </a:ext>
            </a:extLst>
          </p:cNvPr>
          <p:cNvSpPr txBox="1"/>
          <p:nvPr/>
        </p:nvSpPr>
        <p:spPr>
          <a:xfrm>
            <a:off x="6866862" y="5669977"/>
            <a:ext cx="2319536" cy="338554"/>
          </a:xfrm>
          <a:prstGeom prst="rect">
            <a:avLst/>
          </a:prstGeom>
          <a:noFill/>
        </p:spPr>
        <p:txBody>
          <a:bodyPr wrap="square" rtlCol="0">
            <a:spAutoFit/>
          </a:bodyPr>
          <a:lstStyle/>
          <a:p>
            <a:r>
              <a:rPr lang="en-GB" sz="1600"/>
              <a:t>6 months </a:t>
            </a:r>
          </a:p>
        </p:txBody>
      </p:sp>
      <p:sp>
        <p:nvSpPr>
          <p:cNvPr id="11" name="TextBox 10">
            <a:extLst>
              <a:ext uri="{FF2B5EF4-FFF2-40B4-BE49-F238E27FC236}">
                <a16:creationId xmlns:a16="http://schemas.microsoft.com/office/drawing/2014/main" id="{A4ED8DE8-5402-41DA-9B93-5F78E36F790E}"/>
              </a:ext>
            </a:extLst>
          </p:cNvPr>
          <p:cNvSpPr txBox="1"/>
          <p:nvPr/>
        </p:nvSpPr>
        <p:spPr>
          <a:xfrm>
            <a:off x="9237201" y="5661377"/>
            <a:ext cx="2319536" cy="369332"/>
          </a:xfrm>
          <a:prstGeom prst="rect">
            <a:avLst/>
          </a:prstGeom>
          <a:noFill/>
        </p:spPr>
        <p:txBody>
          <a:bodyPr wrap="square" rtlCol="0">
            <a:spAutoFit/>
          </a:bodyPr>
          <a:lstStyle/>
          <a:p>
            <a:r>
              <a:rPr lang="en-GB" sz="1600"/>
              <a:t>15</a:t>
            </a:r>
            <a:r>
              <a:rPr lang="en-GB"/>
              <a:t> </a:t>
            </a:r>
            <a:r>
              <a:rPr lang="en-GB" sz="1600"/>
              <a:t>months</a:t>
            </a:r>
          </a:p>
        </p:txBody>
      </p:sp>
      <p:pic>
        <p:nvPicPr>
          <p:cNvPr id="14" name="Picture 1">
            <a:extLst>
              <a:ext uri="{FF2B5EF4-FFF2-40B4-BE49-F238E27FC236}">
                <a16:creationId xmlns:a16="http://schemas.microsoft.com/office/drawing/2014/main" id="{9F074B78-72B6-42CB-904E-AD4AC2497C1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bwMode="auto">
          <a:xfrm>
            <a:off x="806040" y="2301562"/>
            <a:ext cx="10448276" cy="34468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77580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24682-3F5B-4A8A-86D3-6FC3E206544E}"/>
              </a:ext>
            </a:extLst>
          </p:cNvPr>
          <p:cNvSpPr>
            <a:spLocks noGrp="1"/>
          </p:cNvSpPr>
          <p:nvPr>
            <p:ph idx="1"/>
          </p:nvPr>
        </p:nvSpPr>
        <p:spPr/>
        <p:txBody>
          <a:bodyPr/>
          <a:lstStyle/>
          <a:p>
            <a:r>
              <a:rPr lang="en-GB">
                <a:solidFill>
                  <a:srgbClr val="007FA6"/>
                </a:solidFill>
              </a:rPr>
              <a:t>Case Study courtesy of Professor James B. Richardson                                         Consultant Orthopaedic Surgeon/Professor of Orthopaedics, Oswestry, UK</a:t>
            </a:r>
          </a:p>
        </p:txBody>
      </p:sp>
      <p:sp>
        <p:nvSpPr>
          <p:cNvPr id="4" name="Slide Number Placeholder 3">
            <a:extLst>
              <a:ext uri="{FF2B5EF4-FFF2-40B4-BE49-F238E27FC236}">
                <a16:creationId xmlns:a16="http://schemas.microsoft.com/office/drawing/2014/main" id="{5B398595-2CD2-4CE0-ABB6-F2A13F9BD5CA}"/>
              </a:ext>
            </a:extLst>
          </p:cNvPr>
          <p:cNvSpPr>
            <a:spLocks noGrp="1"/>
          </p:cNvSpPr>
          <p:nvPr>
            <p:ph type="sldNum" sz="quarter" idx="12"/>
          </p:nvPr>
        </p:nvSpPr>
        <p:spPr/>
        <p:txBody>
          <a:bodyPr/>
          <a:lstStyle/>
          <a:p>
            <a:fld id="{E23B5EBC-18CC-43E8-8721-1CB7A0F63834}" type="slidenum">
              <a:rPr lang="en-US" smtClean="0"/>
              <a:pPr/>
              <a:t>22</a:t>
            </a:fld>
            <a:endParaRPr lang="en-US"/>
          </a:p>
        </p:txBody>
      </p:sp>
      <p:pic>
        <p:nvPicPr>
          <p:cNvPr id="10" name="Picture 9" descr="A picture containing drawing&#10;&#10;Description automatically generated">
            <a:extLst>
              <a:ext uri="{FF2B5EF4-FFF2-40B4-BE49-F238E27FC236}">
                <a16:creationId xmlns:a16="http://schemas.microsoft.com/office/drawing/2014/main" id="{B64DCD51-3460-4F59-A7D6-208934A82C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90600" y="891165"/>
            <a:ext cx="1524000" cy="499650"/>
          </a:xfrm>
          <a:prstGeom prst="rect">
            <a:avLst/>
          </a:prstGeom>
        </p:spPr>
      </p:pic>
      <p:sp>
        <p:nvSpPr>
          <p:cNvPr id="12" name="TextBox 11">
            <a:extLst>
              <a:ext uri="{FF2B5EF4-FFF2-40B4-BE49-F238E27FC236}">
                <a16:creationId xmlns:a16="http://schemas.microsoft.com/office/drawing/2014/main" id="{61C5E245-44C0-478F-A497-197716A73931}"/>
              </a:ext>
            </a:extLst>
          </p:cNvPr>
          <p:cNvSpPr txBox="1"/>
          <p:nvPr/>
        </p:nvSpPr>
        <p:spPr>
          <a:xfrm>
            <a:off x="1219200" y="4970586"/>
            <a:ext cx="1602316" cy="338554"/>
          </a:xfrm>
          <a:prstGeom prst="rect">
            <a:avLst/>
          </a:prstGeom>
          <a:noFill/>
        </p:spPr>
        <p:txBody>
          <a:bodyPr wrap="square" rtlCol="0">
            <a:spAutoFit/>
          </a:bodyPr>
          <a:lstStyle/>
          <a:p>
            <a:pPr>
              <a:buClr>
                <a:srgbClr val="007FA6"/>
              </a:buClr>
            </a:pPr>
            <a:r>
              <a:rPr lang="en-GB" sz="1600"/>
              <a:t>Presentation</a:t>
            </a:r>
          </a:p>
        </p:txBody>
      </p:sp>
      <p:sp>
        <p:nvSpPr>
          <p:cNvPr id="8" name="TextBox 7">
            <a:extLst>
              <a:ext uri="{FF2B5EF4-FFF2-40B4-BE49-F238E27FC236}">
                <a16:creationId xmlns:a16="http://schemas.microsoft.com/office/drawing/2014/main" id="{CD2B60FE-5593-4885-9F0D-4AE4086EAE0C}"/>
              </a:ext>
            </a:extLst>
          </p:cNvPr>
          <p:cNvSpPr txBox="1"/>
          <p:nvPr/>
        </p:nvSpPr>
        <p:spPr>
          <a:xfrm>
            <a:off x="5226473" y="4970586"/>
            <a:ext cx="2514600" cy="338554"/>
          </a:xfrm>
          <a:prstGeom prst="rect">
            <a:avLst/>
          </a:prstGeom>
          <a:noFill/>
        </p:spPr>
        <p:txBody>
          <a:bodyPr wrap="square" rtlCol="0">
            <a:spAutoFit/>
          </a:bodyPr>
          <a:lstStyle/>
          <a:p>
            <a:r>
              <a:rPr lang="en-GB" sz="1600"/>
              <a:t>Post-operative</a:t>
            </a:r>
          </a:p>
        </p:txBody>
      </p:sp>
      <p:sp>
        <p:nvSpPr>
          <p:cNvPr id="9" name="TextBox 8">
            <a:extLst>
              <a:ext uri="{FF2B5EF4-FFF2-40B4-BE49-F238E27FC236}">
                <a16:creationId xmlns:a16="http://schemas.microsoft.com/office/drawing/2014/main" id="{BB88059B-F36A-4AEB-91D3-111262C25EAD}"/>
              </a:ext>
            </a:extLst>
          </p:cNvPr>
          <p:cNvSpPr txBox="1"/>
          <p:nvPr/>
        </p:nvSpPr>
        <p:spPr>
          <a:xfrm>
            <a:off x="7543800" y="4970586"/>
            <a:ext cx="2319536" cy="338554"/>
          </a:xfrm>
          <a:prstGeom prst="rect">
            <a:avLst/>
          </a:prstGeom>
          <a:noFill/>
        </p:spPr>
        <p:txBody>
          <a:bodyPr wrap="square" rtlCol="0">
            <a:spAutoFit/>
          </a:bodyPr>
          <a:lstStyle/>
          <a:p>
            <a:r>
              <a:rPr lang="en-GB" sz="1600"/>
              <a:t>3 months </a:t>
            </a:r>
          </a:p>
        </p:txBody>
      </p:sp>
      <p:sp>
        <p:nvSpPr>
          <p:cNvPr id="11" name="TextBox 10">
            <a:extLst>
              <a:ext uri="{FF2B5EF4-FFF2-40B4-BE49-F238E27FC236}">
                <a16:creationId xmlns:a16="http://schemas.microsoft.com/office/drawing/2014/main" id="{A4ED8DE8-5402-41DA-9B93-5F78E36F790E}"/>
              </a:ext>
            </a:extLst>
          </p:cNvPr>
          <p:cNvSpPr txBox="1"/>
          <p:nvPr/>
        </p:nvSpPr>
        <p:spPr>
          <a:xfrm>
            <a:off x="9601200" y="4970586"/>
            <a:ext cx="2319536" cy="338554"/>
          </a:xfrm>
          <a:prstGeom prst="rect">
            <a:avLst/>
          </a:prstGeom>
          <a:noFill/>
        </p:spPr>
        <p:txBody>
          <a:bodyPr wrap="square" rtlCol="0">
            <a:spAutoFit/>
          </a:bodyPr>
          <a:lstStyle/>
          <a:p>
            <a:r>
              <a:rPr lang="en-GB" sz="1600"/>
              <a:t>10 months</a:t>
            </a:r>
          </a:p>
        </p:txBody>
      </p:sp>
      <p:pic>
        <p:nvPicPr>
          <p:cNvPr id="14" name="Picture 1">
            <a:extLst>
              <a:ext uri="{FF2B5EF4-FFF2-40B4-BE49-F238E27FC236}">
                <a16:creationId xmlns:a16="http://schemas.microsoft.com/office/drawing/2014/main" id="{79F57DC5-0CF2-409A-9B06-78F7BEE6782D}"/>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bwMode="auto">
          <a:xfrm>
            <a:off x="810658" y="2353948"/>
            <a:ext cx="10420570" cy="2616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 name="TextBox 14">
            <a:extLst>
              <a:ext uri="{FF2B5EF4-FFF2-40B4-BE49-F238E27FC236}">
                <a16:creationId xmlns:a16="http://schemas.microsoft.com/office/drawing/2014/main" id="{DEBEEFF7-2E0B-4820-91A9-96FA5FB6FAA7}"/>
              </a:ext>
            </a:extLst>
          </p:cNvPr>
          <p:cNvSpPr txBox="1"/>
          <p:nvPr/>
        </p:nvSpPr>
        <p:spPr>
          <a:xfrm>
            <a:off x="3198284" y="4970586"/>
            <a:ext cx="1602316" cy="338554"/>
          </a:xfrm>
          <a:prstGeom prst="rect">
            <a:avLst/>
          </a:prstGeom>
          <a:noFill/>
        </p:spPr>
        <p:txBody>
          <a:bodyPr wrap="square" rtlCol="0">
            <a:spAutoFit/>
          </a:bodyPr>
          <a:lstStyle/>
          <a:p>
            <a:pPr>
              <a:buClr>
                <a:srgbClr val="007FA6"/>
              </a:buClr>
            </a:pPr>
            <a:r>
              <a:rPr lang="en-GB" sz="1600"/>
              <a:t>Presentation</a:t>
            </a:r>
          </a:p>
        </p:txBody>
      </p:sp>
    </p:spTree>
    <p:extLst>
      <p:ext uri="{BB962C8B-B14F-4D97-AF65-F5344CB8AC3E}">
        <p14:creationId xmlns:p14="http://schemas.microsoft.com/office/powerpoint/2010/main" val="3513363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24682-3F5B-4A8A-86D3-6FC3E206544E}"/>
              </a:ext>
            </a:extLst>
          </p:cNvPr>
          <p:cNvSpPr>
            <a:spLocks noGrp="1"/>
          </p:cNvSpPr>
          <p:nvPr>
            <p:ph idx="1"/>
          </p:nvPr>
        </p:nvSpPr>
        <p:spPr>
          <a:xfrm>
            <a:off x="912284" y="1586517"/>
            <a:ext cx="10367435" cy="707886"/>
          </a:xfrm>
        </p:spPr>
        <p:txBody>
          <a:bodyPr/>
          <a:lstStyle/>
          <a:p>
            <a:r>
              <a:rPr lang="en-GB" dirty="0">
                <a:solidFill>
                  <a:srgbClr val="007FA6"/>
                </a:solidFill>
              </a:rPr>
              <a:t>Case Study courtesy of Mr. </a:t>
            </a:r>
            <a:r>
              <a:rPr lang="en-GB" dirty="0" err="1">
                <a:solidFill>
                  <a:srgbClr val="007FA6"/>
                </a:solidFill>
              </a:rPr>
              <a:t>Aamer</a:t>
            </a:r>
            <a:r>
              <a:rPr lang="en-GB" dirty="0">
                <a:solidFill>
                  <a:srgbClr val="007FA6"/>
                </a:solidFill>
              </a:rPr>
              <a:t> Nisar and Mr. Shiva Gopal                               Consultant Orthopaedic Surgeons, Hull, UK</a:t>
            </a:r>
          </a:p>
        </p:txBody>
      </p:sp>
      <p:sp>
        <p:nvSpPr>
          <p:cNvPr id="4" name="Slide Number Placeholder 3">
            <a:extLst>
              <a:ext uri="{FF2B5EF4-FFF2-40B4-BE49-F238E27FC236}">
                <a16:creationId xmlns:a16="http://schemas.microsoft.com/office/drawing/2014/main" id="{5B398595-2CD2-4CE0-ABB6-F2A13F9BD5CA}"/>
              </a:ext>
            </a:extLst>
          </p:cNvPr>
          <p:cNvSpPr>
            <a:spLocks noGrp="1"/>
          </p:cNvSpPr>
          <p:nvPr>
            <p:ph type="sldNum" sz="quarter" idx="12"/>
          </p:nvPr>
        </p:nvSpPr>
        <p:spPr/>
        <p:txBody>
          <a:bodyPr/>
          <a:lstStyle/>
          <a:p>
            <a:fld id="{E23B5EBC-18CC-43E8-8721-1CB7A0F63834}" type="slidenum">
              <a:rPr lang="en-US" smtClean="0"/>
              <a:pPr/>
              <a:t>23</a:t>
            </a:fld>
            <a:endParaRPr lang="en-US"/>
          </a:p>
        </p:txBody>
      </p:sp>
      <p:pic>
        <p:nvPicPr>
          <p:cNvPr id="10" name="Picture 9" descr="A picture containing drawing&#10;&#10;Description automatically generated">
            <a:extLst>
              <a:ext uri="{FF2B5EF4-FFF2-40B4-BE49-F238E27FC236}">
                <a16:creationId xmlns:a16="http://schemas.microsoft.com/office/drawing/2014/main" id="{B64DCD51-3460-4F59-A7D6-208934A82C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90600" y="891165"/>
            <a:ext cx="1524000" cy="499650"/>
          </a:xfrm>
          <a:prstGeom prst="rect">
            <a:avLst/>
          </a:prstGeom>
        </p:spPr>
      </p:pic>
      <p:sp>
        <p:nvSpPr>
          <p:cNvPr id="12" name="TextBox 11">
            <a:extLst>
              <a:ext uri="{FF2B5EF4-FFF2-40B4-BE49-F238E27FC236}">
                <a16:creationId xmlns:a16="http://schemas.microsoft.com/office/drawing/2014/main" id="{61C5E245-44C0-478F-A497-197716A73931}"/>
              </a:ext>
            </a:extLst>
          </p:cNvPr>
          <p:cNvSpPr txBox="1"/>
          <p:nvPr/>
        </p:nvSpPr>
        <p:spPr>
          <a:xfrm>
            <a:off x="1277025" y="5094393"/>
            <a:ext cx="1602316" cy="338554"/>
          </a:xfrm>
          <a:prstGeom prst="rect">
            <a:avLst/>
          </a:prstGeom>
          <a:noFill/>
        </p:spPr>
        <p:txBody>
          <a:bodyPr wrap="square" rtlCol="0">
            <a:spAutoFit/>
          </a:bodyPr>
          <a:lstStyle/>
          <a:p>
            <a:pPr>
              <a:buClr>
                <a:srgbClr val="007FA6"/>
              </a:buClr>
            </a:pPr>
            <a:r>
              <a:rPr lang="en-GB" sz="1600"/>
              <a:t>Presentation</a:t>
            </a:r>
          </a:p>
        </p:txBody>
      </p:sp>
      <p:sp>
        <p:nvSpPr>
          <p:cNvPr id="8" name="TextBox 7">
            <a:extLst>
              <a:ext uri="{FF2B5EF4-FFF2-40B4-BE49-F238E27FC236}">
                <a16:creationId xmlns:a16="http://schemas.microsoft.com/office/drawing/2014/main" id="{CD2B60FE-5593-4885-9F0D-4AE4086EAE0C}"/>
              </a:ext>
            </a:extLst>
          </p:cNvPr>
          <p:cNvSpPr txBox="1"/>
          <p:nvPr/>
        </p:nvSpPr>
        <p:spPr>
          <a:xfrm>
            <a:off x="3292572" y="5094393"/>
            <a:ext cx="2514600" cy="338554"/>
          </a:xfrm>
          <a:prstGeom prst="rect">
            <a:avLst/>
          </a:prstGeom>
          <a:noFill/>
        </p:spPr>
        <p:txBody>
          <a:bodyPr wrap="square" rtlCol="0">
            <a:spAutoFit/>
          </a:bodyPr>
          <a:lstStyle/>
          <a:p>
            <a:r>
              <a:rPr lang="en-GB" sz="1600"/>
              <a:t>Post-operative</a:t>
            </a:r>
          </a:p>
        </p:txBody>
      </p:sp>
      <p:sp>
        <p:nvSpPr>
          <p:cNvPr id="9" name="TextBox 8">
            <a:extLst>
              <a:ext uri="{FF2B5EF4-FFF2-40B4-BE49-F238E27FC236}">
                <a16:creationId xmlns:a16="http://schemas.microsoft.com/office/drawing/2014/main" id="{BB88059B-F36A-4AEB-91D3-111262C25EAD}"/>
              </a:ext>
            </a:extLst>
          </p:cNvPr>
          <p:cNvSpPr txBox="1"/>
          <p:nvPr/>
        </p:nvSpPr>
        <p:spPr>
          <a:xfrm>
            <a:off x="7620000" y="5102552"/>
            <a:ext cx="2319536" cy="338554"/>
          </a:xfrm>
          <a:prstGeom prst="rect">
            <a:avLst/>
          </a:prstGeom>
          <a:noFill/>
        </p:spPr>
        <p:txBody>
          <a:bodyPr wrap="square" rtlCol="0">
            <a:spAutoFit/>
          </a:bodyPr>
          <a:lstStyle/>
          <a:p>
            <a:r>
              <a:rPr lang="en-GB" sz="1600"/>
              <a:t>4 months </a:t>
            </a:r>
          </a:p>
        </p:txBody>
      </p:sp>
      <p:sp>
        <p:nvSpPr>
          <p:cNvPr id="11" name="TextBox 10">
            <a:extLst>
              <a:ext uri="{FF2B5EF4-FFF2-40B4-BE49-F238E27FC236}">
                <a16:creationId xmlns:a16="http://schemas.microsoft.com/office/drawing/2014/main" id="{A4ED8DE8-5402-41DA-9B93-5F78E36F790E}"/>
              </a:ext>
            </a:extLst>
          </p:cNvPr>
          <p:cNvSpPr txBox="1"/>
          <p:nvPr/>
        </p:nvSpPr>
        <p:spPr>
          <a:xfrm>
            <a:off x="9153128" y="5073739"/>
            <a:ext cx="2319536" cy="338554"/>
          </a:xfrm>
          <a:prstGeom prst="rect">
            <a:avLst/>
          </a:prstGeom>
          <a:noFill/>
        </p:spPr>
        <p:txBody>
          <a:bodyPr wrap="square" rtlCol="0">
            <a:spAutoFit/>
          </a:bodyPr>
          <a:lstStyle/>
          <a:p>
            <a:r>
              <a:rPr lang="en-GB" sz="1600"/>
              <a:t>1 year post revision</a:t>
            </a:r>
          </a:p>
        </p:txBody>
      </p:sp>
      <p:sp>
        <p:nvSpPr>
          <p:cNvPr id="13" name="TextBox 12">
            <a:extLst>
              <a:ext uri="{FF2B5EF4-FFF2-40B4-BE49-F238E27FC236}">
                <a16:creationId xmlns:a16="http://schemas.microsoft.com/office/drawing/2014/main" id="{3D7B57D1-9895-4B16-B982-C19E11F0F2B7}"/>
              </a:ext>
            </a:extLst>
          </p:cNvPr>
          <p:cNvSpPr txBox="1"/>
          <p:nvPr/>
        </p:nvSpPr>
        <p:spPr>
          <a:xfrm>
            <a:off x="5156050" y="5100320"/>
            <a:ext cx="2319536" cy="584775"/>
          </a:xfrm>
          <a:prstGeom prst="rect">
            <a:avLst/>
          </a:prstGeom>
          <a:noFill/>
        </p:spPr>
        <p:txBody>
          <a:bodyPr wrap="square" rtlCol="0">
            <a:spAutoFit/>
          </a:bodyPr>
          <a:lstStyle/>
          <a:p>
            <a:r>
              <a:rPr lang="en-GB" sz="1600"/>
              <a:t>4 months – screw backing out </a:t>
            </a:r>
          </a:p>
        </p:txBody>
      </p:sp>
      <p:pic>
        <p:nvPicPr>
          <p:cNvPr id="16" name="Picture 1">
            <a:extLst>
              <a:ext uri="{FF2B5EF4-FFF2-40B4-BE49-F238E27FC236}">
                <a16:creationId xmlns:a16="http://schemas.microsoft.com/office/drawing/2014/main" id="{57DB590A-4C18-48D7-BAB9-3DD48C225AFD}"/>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bwMode="auto">
          <a:xfrm>
            <a:off x="863794" y="2325181"/>
            <a:ext cx="10367434" cy="2830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78041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DBE6-E214-458E-BA2B-A21F123954F6}"/>
              </a:ext>
            </a:extLst>
          </p:cNvPr>
          <p:cNvSpPr>
            <a:spLocks noGrp="1"/>
          </p:cNvSpPr>
          <p:nvPr>
            <p:ph type="ctrTitle"/>
          </p:nvPr>
        </p:nvSpPr>
        <p:spPr/>
        <p:txBody>
          <a:bodyPr/>
          <a:lstStyle/>
          <a:p>
            <a:r>
              <a:rPr lang="en-GB">
                <a:solidFill>
                  <a:srgbClr val="007FA6"/>
                </a:solidFill>
              </a:rPr>
              <a:t>	Preparation guidelines</a:t>
            </a:r>
          </a:p>
        </p:txBody>
      </p:sp>
      <p:sp>
        <p:nvSpPr>
          <p:cNvPr id="4" name="Slide Number Placeholder 3">
            <a:extLst>
              <a:ext uri="{FF2B5EF4-FFF2-40B4-BE49-F238E27FC236}">
                <a16:creationId xmlns:a16="http://schemas.microsoft.com/office/drawing/2014/main" id="{09D472CF-F0C2-4235-B3BC-540DB5739455}"/>
              </a:ext>
            </a:extLst>
          </p:cNvPr>
          <p:cNvSpPr>
            <a:spLocks noGrp="1"/>
          </p:cNvSpPr>
          <p:nvPr>
            <p:ph type="sldNum" sz="quarter" idx="12"/>
          </p:nvPr>
        </p:nvSpPr>
        <p:spPr/>
        <p:txBody>
          <a:bodyPr/>
          <a:lstStyle/>
          <a:p>
            <a:fld id="{E23B5EBC-18CC-43E8-8721-1CB7A0F63834}" type="slidenum">
              <a:rPr lang="en-US" smtClean="0"/>
              <a:pPr/>
              <a:t>24</a:t>
            </a:fld>
            <a:endParaRPr lang="en-US"/>
          </a:p>
        </p:txBody>
      </p:sp>
    </p:spTree>
    <p:extLst>
      <p:ext uri="{BB962C8B-B14F-4D97-AF65-F5344CB8AC3E}">
        <p14:creationId xmlns:p14="http://schemas.microsoft.com/office/powerpoint/2010/main" val="2733372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24682-3F5B-4A8A-86D3-6FC3E206544E}"/>
              </a:ext>
            </a:extLst>
          </p:cNvPr>
          <p:cNvSpPr>
            <a:spLocks noGrp="1"/>
          </p:cNvSpPr>
          <p:nvPr>
            <p:ph idx="1"/>
          </p:nvPr>
        </p:nvSpPr>
        <p:spPr/>
        <p:txBody>
          <a:bodyPr/>
          <a:lstStyle/>
          <a:p>
            <a:r>
              <a:rPr lang="en-GB">
                <a:solidFill>
                  <a:srgbClr val="007FA6"/>
                </a:solidFill>
              </a:rPr>
              <a:t>Preparation guidelines for </a:t>
            </a:r>
            <a:r>
              <a:rPr lang="en-GB">
                <a:solidFill>
                  <a:schemeClr val="tx1">
                    <a:lumMod val="65000"/>
                    <a:lumOff val="35000"/>
                  </a:schemeClr>
                </a:solidFill>
              </a:rPr>
              <a:t>gene</a:t>
            </a:r>
            <a:r>
              <a:rPr lang="en-GB" b="1">
                <a:solidFill>
                  <a:srgbClr val="007FA6"/>
                </a:solidFill>
              </a:rPr>
              <a:t>x</a:t>
            </a:r>
          </a:p>
        </p:txBody>
      </p:sp>
      <p:sp>
        <p:nvSpPr>
          <p:cNvPr id="4" name="Slide Number Placeholder 3">
            <a:extLst>
              <a:ext uri="{FF2B5EF4-FFF2-40B4-BE49-F238E27FC236}">
                <a16:creationId xmlns:a16="http://schemas.microsoft.com/office/drawing/2014/main" id="{5B398595-2CD2-4CE0-ABB6-F2A13F9BD5CA}"/>
              </a:ext>
            </a:extLst>
          </p:cNvPr>
          <p:cNvSpPr>
            <a:spLocks noGrp="1"/>
          </p:cNvSpPr>
          <p:nvPr>
            <p:ph type="sldNum" sz="quarter" idx="12"/>
          </p:nvPr>
        </p:nvSpPr>
        <p:spPr/>
        <p:txBody>
          <a:bodyPr/>
          <a:lstStyle/>
          <a:p>
            <a:fld id="{E23B5EBC-18CC-43E8-8721-1CB7A0F63834}" type="slidenum">
              <a:rPr lang="en-US" smtClean="0"/>
              <a:pPr/>
              <a:t>25</a:t>
            </a:fld>
            <a:endParaRPr lang="en-US"/>
          </a:p>
        </p:txBody>
      </p:sp>
      <p:pic>
        <p:nvPicPr>
          <p:cNvPr id="10" name="Picture 9" descr="A picture containing drawing&#10;&#10;Description automatically generated">
            <a:extLst>
              <a:ext uri="{FF2B5EF4-FFF2-40B4-BE49-F238E27FC236}">
                <a16:creationId xmlns:a16="http://schemas.microsoft.com/office/drawing/2014/main" id="{B64DCD51-3460-4F59-A7D6-208934A82C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90600" y="891165"/>
            <a:ext cx="1524000" cy="499650"/>
          </a:xfrm>
          <a:prstGeom prst="rect">
            <a:avLst/>
          </a:prstGeom>
        </p:spPr>
      </p:pic>
      <p:pic>
        <p:nvPicPr>
          <p:cNvPr id="6" name="Picture 5" descr="A close up of a device&#10;&#10;Description automatically generated">
            <a:extLst>
              <a:ext uri="{FF2B5EF4-FFF2-40B4-BE49-F238E27FC236}">
                <a16:creationId xmlns:a16="http://schemas.microsoft.com/office/drawing/2014/main" id="{9B37D681-F77D-456A-A5DD-221A43C7305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839743" y="2133600"/>
            <a:ext cx="6380457" cy="3962400"/>
          </a:xfrm>
          <a:prstGeom prst="rect">
            <a:avLst/>
          </a:prstGeom>
        </p:spPr>
      </p:pic>
    </p:spTree>
    <p:extLst>
      <p:ext uri="{BB962C8B-B14F-4D97-AF65-F5344CB8AC3E}">
        <p14:creationId xmlns:p14="http://schemas.microsoft.com/office/powerpoint/2010/main" val="3303264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24682-3F5B-4A8A-86D3-6FC3E206544E}"/>
              </a:ext>
            </a:extLst>
          </p:cNvPr>
          <p:cNvSpPr>
            <a:spLocks noGrp="1"/>
          </p:cNvSpPr>
          <p:nvPr>
            <p:ph idx="1"/>
          </p:nvPr>
        </p:nvSpPr>
        <p:spPr/>
        <p:txBody>
          <a:bodyPr/>
          <a:lstStyle/>
          <a:p>
            <a:r>
              <a:rPr lang="en-GB">
                <a:solidFill>
                  <a:srgbClr val="007FA6"/>
                </a:solidFill>
              </a:rPr>
              <a:t>Preparation guide</a:t>
            </a:r>
            <a:endParaRPr lang="en-GB" b="1">
              <a:solidFill>
                <a:srgbClr val="007FA6"/>
              </a:solidFill>
            </a:endParaRPr>
          </a:p>
        </p:txBody>
      </p:sp>
      <p:sp>
        <p:nvSpPr>
          <p:cNvPr id="4" name="Slide Number Placeholder 3">
            <a:extLst>
              <a:ext uri="{FF2B5EF4-FFF2-40B4-BE49-F238E27FC236}">
                <a16:creationId xmlns:a16="http://schemas.microsoft.com/office/drawing/2014/main" id="{5B398595-2CD2-4CE0-ABB6-F2A13F9BD5CA}"/>
              </a:ext>
            </a:extLst>
          </p:cNvPr>
          <p:cNvSpPr>
            <a:spLocks noGrp="1"/>
          </p:cNvSpPr>
          <p:nvPr>
            <p:ph type="sldNum" sz="quarter" idx="12"/>
          </p:nvPr>
        </p:nvSpPr>
        <p:spPr/>
        <p:txBody>
          <a:bodyPr/>
          <a:lstStyle/>
          <a:p>
            <a:fld id="{E23B5EBC-18CC-43E8-8721-1CB7A0F63834}" type="slidenum">
              <a:rPr lang="en-US" smtClean="0"/>
              <a:pPr/>
              <a:t>26</a:t>
            </a:fld>
            <a:endParaRPr lang="en-US"/>
          </a:p>
        </p:txBody>
      </p:sp>
      <p:pic>
        <p:nvPicPr>
          <p:cNvPr id="10" name="Picture 9" descr="A picture containing drawing&#10;&#10;Description automatically generated">
            <a:extLst>
              <a:ext uri="{FF2B5EF4-FFF2-40B4-BE49-F238E27FC236}">
                <a16:creationId xmlns:a16="http://schemas.microsoft.com/office/drawing/2014/main" id="{B64DCD51-3460-4F59-A7D6-208934A82C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90600" y="891165"/>
            <a:ext cx="1524000" cy="499650"/>
          </a:xfrm>
          <a:prstGeom prst="rect">
            <a:avLst/>
          </a:prstGeom>
        </p:spPr>
      </p:pic>
      <p:pic>
        <p:nvPicPr>
          <p:cNvPr id="5" name="Picture 1">
            <a:extLst>
              <a:ext uri="{FF2B5EF4-FFF2-40B4-BE49-F238E27FC236}">
                <a16:creationId xmlns:a16="http://schemas.microsoft.com/office/drawing/2014/main" id="{3B1BCCD1-1211-4428-B8EE-B0253E05699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bwMode="auto">
          <a:xfrm>
            <a:off x="228600" y="2630895"/>
            <a:ext cx="11241804" cy="2398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extBox 1">
            <a:extLst>
              <a:ext uri="{FF2B5EF4-FFF2-40B4-BE49-F238E27FC236}">
                <a16:creationId xmlns:a16="http://schemas.microsoft.com/office/drawing/2014/main" id="{C8BAE905-C78C-4E1A-AC9F-BA1E1F3D7B41}"/>
              </a:ext>
            </a:extLst>
          </p:cNvPr>
          <p:cNvSpPr txBox="1"/>
          <p:nvPr/>
        </p:nvSpPr>
        <p:spPr>
          <a:xfrm>
            <a:off x="912281" y="1986627"/>
            <a:ext cx="10136719" cy="584775"/>
          </a:xfrm>
          <a:prstGeom prst="rect">
            <a:avLst/>
          </a:prstGeom>
          <a:noFill/>
        </p:spPr>
        <p:txBody>
          <a:bodyPr wrap="square" rtlCol="0">
            <a:spAutoFit/>
          </a:bodyPr>
          <a:lstStyle/>
          <a:p>
            <a:r>
              <a:rPr lang="en-GB" sz="1600"/>
              <a:t>Preparation of gene</a:t>
            </a:r>
            <a:r>
              <a:rPr lang="en-GB" sz="1600" b="1">
                <a:solidFill>
                  <a:srgbClr val="007FA6"/>
                </a:solidFill>
              </a:rPr>
              <a:t>x </a:t>
            </a:r>
            <a:r>
              <a:rPr lang="en-GB" sz="1600"/>
              <a:t>takes only a few careful moments. Use only the mixing solution provided.</a:t>
            </a:r>
          </a:p>
          <a:p>
            <a:r>
              <a:rPr lang="en-GB" sz="1600"/>
              <a:t>Do not add any additional substances to the paste.</a:t>
            </a:r>
          </a:p>
        </p:txBody>
      </p:sp>
      <p:sp>
        <p:nvSpPr>
          <p:cNvPr id="6" name="TextBox 5">
            <a:extLst>
              <a:ext uri="{FF2B5EF4-FFF2-40B4-BE49-F238E27FC236}">
                <a16:creationId xmlns:a16="http://schemas.microsoft.com/office/drawing/2014/main" id="{E50E91DB-1935-4556-AC89-483BC7DD6046}"/>
              </a:ext>
            </a:extLst>
          </p:cNvPr>
          <p:cNvSpPr txBox="1"/>
          <p:nvPr/>
        </p:nvSpPr>
        <p:spPr>
          <a:xfrm>
            <a:off x="912280" y="5111115"/>
            <a:ext cx="5759784" cy="984885"/>
          </a:xfrm>
          <a:prstGeom prst="rect">
            <a:avLst/>
          </a:prstGeom>
          <a:solidFill>
            <a:srgbClr val="007FA6">
              <a:alpha val="10000"/>
            </a:srgbClr>
          </a:solidFill>
          <a:ln>
            <a:noFill/>
          </a:ln>
        </p:spPr>
        <p:txBody>
          <a:bodyPr wrap="square" rtlCol="0">
            <a:spAutoFit/>
          </a:bodyPr>
          <a:lstStyle/>
          <a:p>
            <a:r>
              <a:rPr lang="en-GB" sz="1600">
                <a:solidFill>
                  <a:srgbClr val="007FA6"/>
                </a:solidFill>
              </a:rPr>
              <a:t>SURGEON'S TIPS</a:t>
            </a:r>
          </a:p>
          <a:p>
            <a:endParaRPr lang="en-GB" sz="600">
              <a:solidFill>
                <a:srgbClr val="007FA6"/>
              </a:solidFill>
            </a:endParaRPr>
          </a:p>
          <a:p>
            <a:r>
              <a:rPr lang="en-GB" sz="1200"/>
              <a:t>1.  Only start to prepare gene</a:t>
            </a:r>
            <a:r>
              <a:rPr lang="en-GB" sz="1200" b="1">
                <a:solidFill>
                  <a:srgbClr val="007FA6"/>
                </a:solidFill>
              </a:rPr>
              <a:t>x</a:t>
            </a:r>
            <a:r>
              <a:rPr lang="en-GB" sz="1200" b="1"/>
              <a:t> </a:t>
            </a:r>
            <a:r>
              <a:rPr lang="en-GB" sz="1200"/>
              <a:t>after the surgical site has been prepared</a:t>
            </a:r>
          </a:p>
          <a:p>
            <a:r>
              <a:rPr lang="en-GB" sz="1200"/>
              <a:t>2.  If implanting digitally, the gene</a:t>
            </a:r>
            <a:r>
              <a:rPr lang="en-GB" sz="1200" b="1">
                <a:solidFill>
                  <a:srgbClr val="007FA6"/>
                </a:solidFill>
              </a:rPr>
              <a:t>x</a:t>
            </a:r>
            <a:r>
              <a:rPr lang="en-GB" sz="1200" b="1"/>
              <a:t> </a:t>
            </a:r>
            <a:r>
              <a:rPr lang="en-GB" sz="1200"/>
              <a:t>paste can be used after completion of step 5</a:t>
            </a:r>
          </a:p>
          <a:p>
            <a:r>
              <a:rPr lang="en-GB" sz="1200"/>
              <a:t>3.  Once implanted, do not disrupt the gene</a:t>
            </a:r>
            <a:r>
              <a:rPr lang="en-GB" sz="1200" b="1">
                <a:solidFill>
                  <a:srgbClr val="007FA6"/>
                </a:solidFill>
              </a:rPr>
              <a:t>x</a:t>
            </a:r>
            <a:r>
              <a:rPr lang="en-GB" sz="1200" b="1"/>
              <a:t> </a:t>
            </a:r>
            <a:r>
              <a:rPr lang="en-GB" sz="1200"/>
              <a:t>paste while it is setting</a:t>
            </a:r>
          </a:p>
        </p:txBody>
      </p:sp>
      <p:cxnSp>
        <p:nvCxnSpPr>
          <p:cNvPr id="14" name="Straight Connector 13">
            <a:extLst>
              <a:ext uri="{FF2B5EF4-FFF2-40B4-BE49-F238E27FC236}">
                <a16:creationId xmlns:a16="http://schemas.microsoft.com/office/drawing/2014/main" id="{E9D80656-EF52-41C2-A83C-FAACB0943E2D}"/>
              </a:ext>
            </a:extLst>
          </p:cNvPr>
          <p:cNvCxnSpPr>
            <a:cxnSpLocks/>
          </p:cNvCxnSpPr>
          <p:nvPr/>
        </p:nvCxnSpPr>
        <p:spPr>
          <a:xfrm>
            <a:off x="912280" y="5103495"/>
            <a:ext cx="5759784" cy="0"/>
          </a:xfrm>
          <a:prstGeom prst="line">
            <a:avLst/>
          </a:prstGeom>
          <a:ln>
            <a:solidFill>
              <a:srgbClr val="007FA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976DEAF-C2A9-49B4-9232-CE1B42745C5B}"/>
              </a:ext>
            </a:extLst>
          </p:cNvPr>
          <p:cNvCxnSpPr>
            <a:cxnSpLocks/>
          </p:cNvCxnSpPr>
          <p:nvPr/>
        </p:nvCxnSpPr>
        <p:spPr>
          <a:xfrm>
            <a:off x="912280" y="6094095"/>
            <a:ext cx="5759784" cy="0"/>
          </a:xfrm>
          <a:prstGeom prst="line">
            <a:avLst/>
          </a:prstGeom>
          <a:ln>
            <a:solidFill>
              <a:srgbClr val="007FA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241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49BC6-4C6C-435C-BB3E-12F06D988775}"/>
              </a:ext>
            </a:extLst>
          </p:cNvPr>
          <p:cNvSpPr txBox="1"/>
          <p:nvPr/>
        </p:nvSpPr>
        <p:spPr>
          <a:xfrm>
            <a:off x="1127448" y="3526810"/>
            <a:ext cx="9937104" cy="2862322"/>
          </a:xfrm>
          <a:prstGeom prst="rect">
            <a:avLst/>
          </a:prstGeom>
          <a:noFill/>
        </p:spPr>
        <p:txBody>
          <a:bodyPr wrap="square" rtlCol="0" anchor="t">
            <a:spAutoFit/>
          </a:bodyPr>
          <a:lstStyle/>
          <a:p>
            <a:r>
              <a:rPr lang="en-GB" sz="1200"/>
              <a:t>For indications, contraindications, warnings and precautions see Instructions for Use.</a:t>
            </a:r>
          </a:p>
          <a:p>
            <a:r>
              <a:rPr lang="en-GB" sz="1200"/>
              <a:t>  </a:t>
            </a:r>
          </a:p>
          <a:p>
            <a:r>
              <a:rPr lang="en-GB" sz="1200"/>
              <a:t>©2020, Biocomposites</a:t>
            </a:r>
            <a:r>
              <a:rPr lang="en-GB" sz="1200" cap="all"/>
              <a:t>, STIMULAN, </a:t>
            </a:r>
            <a:r>
              <a:rPr lang="en-GB" sz="1200"/>
              <a:t>genex, </a:t>
            </a:r>
            <a:r>
              <a:rPr lang="en-GB" sz="1200" err="1"/>
              <a:t>Bilok</a:t>
            </a:r>
            <a:r>
              <a:rPr lang="en-GB" sz="1200"/>
              <a:t>, Bringing Calcium to Life, Power to Transform Outcomes, DRy26 and Power to Restore are trademarks/registered trademarks of Biocomposites Ltd.  All rights reserved. No unauthorised copying, reproduction, distributing or republication is allowed unless prior written permission is granted by the owner, Biocomposites Ltd. </a:t>
            </a:r>
          </a:p>
          <a:p>
            <a:endParaRPr lang="en-GB" sz="1200"/>
          </a:p>
          <a:p>
            <a:r>
              <a:rPr lang="en-GB" sz="1200"/>
              <a:t>Patents granted: EP 1390086 B1, US 8632796, CN ZL02809194.9, US 8496955, GB2367552, EP 1204599 B1, US 6780391, EP 1436019 B1, US 8563024, CN ZL02825134.2, EP 2594231 B1, US 88883063, CN ZL201210466117.X, GB2496710, EP 3058899 B1, US 10390954</a:t>
            </a:r>
          </a:p>
          <a:p>
            <a:endParaRPr lang="en-GB" sz="1200"/>
          </a:p>
          <a:p>
            <a:r>
              <a:rPr lang="en-GB" sz="1200"/>
              <a:t>Patents pending: GB1502655.2, US 15/040075, CN 201610089710.5, GB1704688.9, EP 18275044.8, US 15/933936, CN 108619579A</a:t>
            </a:r>
          </a:p>
          <a:p>
            <a:endParaRPr lang="en-GB" sz="1200">
              <a:cs typeface="Arial"/>
            </a:endParaRPr>
          </a:p>
          <a:p>
            <a:r>
              <a:rPr lang="en-GB" sz="1200"/>
              <a:t>MA0174R3</a:t>
            </a:r>
            <a:endParaRPr lang="en-GB" sz="1200">
              <a:cs typeface="Arial"/>
            </a:endParaRPr>
          </a:p>
          <a:p>
            <a:endParaRPr lang="en-GB"/>
          </a:p>
          <a:p>
            <a:endParaRPr lang="en-GB"/>
          </a:p>
        </p:txBody>
      </p:sp>
      <p:sp>
        <p:nvSpPr>
          <p:cNvPr id="8" name="Rectangle 7">
            <a:extLst>
              <a:ext uri="{FF2B5EF4-FFF2-40B4-BE49-F238E27FC236}">
                <a16:creationId xmlns:a16="http://schemas.microsoft.com/office/drawing/2014/main" id="{5998289F-C60B-400A-9C95-2BACD1891E4C}"/>
              </a:ext>
            </a:extLst>
          </p:cNvPr>
          <p:cNvSpPr/>
          <p:nvPr/>
        </p:nvSpPr>
        <p:spPr>
          <a:xfrm>
            <a:off x="533400" y="1066800"/>
            <a:ext cx="10972800" cy="6412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4">
            <a:extLst>
              <a:ext uri="{FF2B5EF4-FFF2-40B4-BE49-F238E27FC236}">
                <a16:creationId xmlns:a16="http://schemas.microsoft.com/office/drawing/2014/main" id="{78D66446-9364-4C45-B736-8C35849B51E3}"/>
              </a:ext>
            </a:extLst>
          </p:cNvPr>
          <p:cNvSpPr txBox="1">
            <a:spLocks/>
          </p:cNvSpPr>
          <p:nvPr/>
        </p:nvSpPr>
        <p:spPr>
          <a:xfrm>
            <a:off x="2743200" y="1227876"/>
            <a:ext cx="6192688" cy="480131"/>
          </a:xfrm>
          <a:prstGeom prst="rect">
            <a:avLst/>
          </a:prstGeom>
        </p:spPr>
        <p:txBody>
          <a:bodyPr vert="horz" wrap="square" lIns="91440" tIns="45720" rIns="91440" bIns="45720" rtlCol="0" anchor="b" anchorCtr="0">
            <a:spAutoFit/>
          </a:bodyPr>
          <a:lstStyle>
            <a:lvl1pPr algn="l" defTabSz="914400" rtl="0" eaLnBrk="1" latinLnBrk="0" hangingPunct="1">
              <a:lnSpc>
                <a:spcPct val="90000"/>
              </a:lnSpc>
              <a:spcBef>
                <a:spcPct val="0"/>
              </a:spcBef>
              <a:buNone/>
              <a:defRPr sz="2800" kern="1200">
                <a:solidFill>
                  <a:schemeClr val="bg2"/>
                </a:solidFill>
                <a:latin typeface="+mj-lt"/>
                <a:ea typeface="+mj-ea"/>
                <a:cs typeface="+mj-cs"/>
              </a:defRPr>
            </a:lvl1pPr>
          </a:lstStyle>
          <a:p>
            <a:r>
              <a:rPr lang="en-GB">
                <a:solidFill>
                  <a:schemeClr val="tx1"/>
                </a:solidFill>
              </a:rPr>
              <a:t>Find out more at </a:t>
            </a:r>
            <a:r>
              <a:rPr lang="en-GB">
                <a:solidFill>
                  <a:srgbClr val="007FA6"/>
                </a:solidFill>
              </a:rPr>
              <a:t>biocomposites.com</a:t>
            </a:r>
          </a:p>
        </p:txBody>
      </p:sp>
      <p:sp>
        <p:nvSpPr>
          <p:cNvPr id="9" name="Slide Number Placeholder 8">
            <a:extLst>
              <a:ext uri="{FF2B5EF4-FFF2-40B4-BE49-F238E27FC236}">
                <a16:creationId xmlns:a16="http://schemas.microsoft.com/office/drawing/2014/main" id="{B00EED9C-9673-428A-BF6D-934A71054915}"/>
              </a:ext>
            </a:extLst>
          </p:cNvPr>
          <p:cNvSpPr>
            <a:spLocks noGrp="1"/>
          </p:cNvSpPr>
          <p:nvPr>
            <p:ph type="sldNum" sz="quarter" idx="12"/>
          </p:nvPr>
        </p:nvSpPr>
        <p:spPr/>
        <p:txBody>
          <a:bodyPr/>
          <a:lstStyle/>
          <a:p>
            <a:fld id="{E23B5EBC-18CC-43E8-8721-1CB7A0F63834}" type="slidenum">
              <a:rPr lang="en-US" smtClean="0"/>
              <a:pPr/>
              <a:t>27</a:t>
            </a:fld>
            <a:endParaRPr lang="en-US"/>
          </a:p>
        </p:txBody>
      </p:sp>
    </p:spTree>
    <p:extLst>
      <p:ext uri="{BB962C8B-B14F-4D97-AF65-F5344CB8AC3E}">
        <p14:creationId xmlns:p14="http://schemas.microsoft.com/office/powerpoint/2010/main" val="1426440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6B2EA-8B49-40F0-A2AA-70287F4B12DB}"/>
              </a:ext>
            </a:extLst>
          </p:cNvPr>
          <p:cNvSpPr>
            <a:spLocks noGrp="1"/>
          </p:cNvSpPr>
          <p:nvPr>
            <p:ph type="title"/>
          </p:nvPr>
        </p:nvSpPr>
        <p:spPr/>
        <p:txBody>
          <a:bodyPr/>
          <a:lstStyle/>
          <a:p>
            <a:r>
              <a:rPr lang="en-GB">
                <a:solidFill>
                  <a:srgbClr val="007FA6"/>
                </a:solidFill>
              </a:rPr>
              <a:t>References</a:t>
            </a:r>
          </a:p>
        </p:txBody>
      </p:sp>
      <p:sp>
        <p:nvSpPr>
          <p:cNvPr id="5" name="Slide Number Placeholder 4">
            <a:extLst>
              <a:ext uri="{FF2B5EF4-FFF2-40B4-BE49-F238E27FC236}">
                <a16:creationId xmlns:a16="http://schemas.microsoft.com/office/drawing/2014/main" id="{BF51CF2D-6A3F-457D-87C5-A317A18D4614}"/>
              </a:ext>
            </a:extLst>
          </p:cNvPr>
          <p:cNvSpPr>
            <a:spLocks noGrp="1"/>
          </p:cNvSpPr>
          <p:nvPr>
            <p:ph type="sldNum" sz="quarter" idx="12"/>
          </p:nvPr>
        </p:nvSpPr>
        <p:spPr/>
        <p:txBody>
          <a:bodyPr/>
          <a:lstStyle/>
          <a:p>
            <a:fld id="{E23B5EBC-18CC-43E8-8721-1CB7A0F63834}" type="slidenum">
              <a:rPr lang="en-US" smtClean="0"/>
              <a:pPr/>
              <a:t>28</a:t>
            </a:fld>
            <a:endParaRPr lang="en-US"/>
          </a:p>
        </p:txBody>
      </p:sp>
      <p:sp>
        <p:nvSpPr>
          <p:cNvPr id="4" name="TextBox 3">
            <a:extLst>
              <a:ext uri="{FF2B5EF4-FFF2-40B4-BE49-F238E27FC236}">
                <a16:creationId xmlns:a16="http://schemas.microsoft.com/office/drawing/2014/main" id="{7688ABE2-57E3-4559-84AD-40AA1D363669}"/>
              </a:ext>
            </a:extLst>
          </p:cNvPr>
          <p:cNvSpPr txBox="1"/>
          <p:nvPr/>
        </p:nvSpPr>
        <p:spPr>
          <a:xfrm>
            <a:off x="696888" y="1524000"/>
            <a:ext cx="10943728" cy="1877437"/>
          </a:xfrm>
          <a:prstGeom prst="rect">
            <a:avLst/>
          </a:prstGeom>
          <a:noFill/>
        </p:spPr>
        <p:txBody>
          <a:bodyPr wrap="square" rtlCol="0" anchor="t">
            <a:spAutoFit/>
          </a:bodyPr>
          <a:lstStyle/>
          <a:p>
            <a:endParaRPr lang="en-GB" sz="800"/>
          </a:p>
          <a:p>
            <a:pPr marL="228600" indent="-228600">
              <a:buFont typeface="+mj-lt"/>
              <a:buAutoNum type="arabicPeriod"/>
            </a:pPr>
            <a:r>
              <a:rPr lang="en-GB" sz="1200"/>
              <a:t>Injuries in the European Union – Summary of injury statistics for the years 2012-2014 – 6th Edition.</a:t>
            </a:r>
          </a:p>
          <a:p>
            <a:pPr marL="228600" indent="-228600">
              <a:buFont typeface="+mj-lt"/>
              <a:buAutoNum type="arabicPeriod"/>
            </a:pPr>
            <a:r>
              <a:rPr lang="en-GB" sz="1200"/>
              <a:t>Cooper, J.J., J.A. Hunt, and F. Pu, Enhancing the Osteogenic Potential of Bioabsorbable Implants through Control of Surface Charge., in Society for Biomaterials 2007 Annual Meeting. 2007: Chicago, Illinois, USA.</a:t>
            </a:r>
          </a:p>
          <a:p>
            <a:pPr marL="228600" indent="-228600">
              <a:buFont typeface="+mj-lt"/>
              <a:buAutoNum type="arabicPeriod" startAt="3"/>
            </a:pPr>
            <a:r>
              <a:rPr lang="en-GB" sz="1200"/>
              <a:t>Data on file, Mr H. K. Sharma.</a:t>
            </a:r>
          </a:p>
          <a:p>
            <a:pPr marL="228600" indent="-228600">
              <a:buFont typeface="+mj-lt"/>
              <a:buAutoNum type="arabicPeriod" startAt="3"/>
            </a:pPr>
            <a:r>
              <a:rPr lang="en-GB" sz="1200"/>
              <a:t>Yang, H.L., et al., Bone healing response to a synthetic calcium sulfate/beta-tricalcium phosphate graft material in a sheep vertebral body defect model. J Biomed Mater Res B Appl. Biomater, 2012. 100B(7): p. 1911-21.</a:t>
            </a:r>
          </a:p>
          <a:p>
            <a:pPr marL="228600" indent="-228600">
              <a:buFont typeface="+mj-lt"/>
              <a:buAutoNum type="arabicPeriod" startAt="3"/>
            </a:pPr>
            <a:r>
              <a:rPr lang="en-GB" sz="1200"/>
              <a:t>Data on file, Mr A. Karladani.</a:t>
            </a:r>
          </a:p>
          <a:p>
            <a:pPr marL="228600" indent="-228600">
              <a:buFont typeface="+mj-lt"/>
              <a:buAutoNum type="arabicPeriod" startAt="3"/>
            </a:pPr>
            <a:r>
              <a:rPr lang="en-GB" sz="1200"/>
              <a:t>Data on file, Mr Y. S. Chan.</a:t>
            </a:r>
          </a:p>
          <a:p>
            <a:pPr marL="228600" indent="-228600">
              <a:buFont typeface="+mj-lt"/>
              <a:buAutoNum type="arabicPeriod" startAt="3"/>
            </a:pPr>
            <a:r>
              <a:rPr lang="en-GB" sz="1200"/>
              <a:t>Data on file, Professor J. B. Richardson.</a:t>
            </a:r>
            <a:endParaRPr lang="en-GB" sz="1200">
              <a:cs typeface="Arial"/>
            </a:endParaRPr>
          </a:p>
        </p:txBody>
      </p:sp>
    </p:spTree>
    <p:extLst>
      <p:ext uri="{BB962C8B-B14F-4D97-AF65-F5344CB8AC3E}">
        <p14:creationId xmlns:p14="http://schemas.microsoft.com/office/powerpoint/2010/main" val="1096005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8AD16-5416-4F76-A99C-BA52AFEDBFA5}"/>
              </a:ext>
            </a:extLst>
          </p:cNvPr>
          <p:cNvSpPr>
            <a:spLocks noGrp="1"/>
          </p:cNvSpPr>
          <p:nvPr>
            <p:ph type="title"/>
          </p:nvPr>
        </p:nvSpPr>
        <p:spPr/>
        <p:txBody>
          <a:bodyPr/>
          <a:lstStyle/>
          <a:p>
            <a:r>
              <a:rPr lang="en-GB">
                <a:solidFill>
                  <a:srgbClr val="007FA6"/>
                </a:solidFill>
              </a:rPr>
              <a:t>Innovation is at the very heart at what we do</a:t>
            </a:r>
          </a:p>
        </p:txBody>
      </p:sp>
      <p:sp>
        <p:nvSpPr>
          <p:cNvPr id="3" name="Content Placeholder 2">
            <a:extLst>
              <a:ext uri="{FF2B5EF4-FFF2-40B4-BE49-F238E27FC236}">
                <a16:creationId xmlns:a16="http://schemas.microsoft.com/office/drawing/2014/main" id="{7DC9EB04-75E5-44C2-B151-B458D361A58A}"/>
              </a:ext>
            </a:extLst>
          </p:cNvPr>
          <p:cNvSpPr>
            <a:spLocks noGrp="1"/>
          </p:cNvSpPr>
          <p:nvPr>
            <p:ph idx="1"/>
          </p:nvPr>
        </p:nvSpPr>
        <p:spPr/>
        <p:txBody>
          <a:bodyPr/>
          <a:lstStyle/>
          <a:p>
            <a:pPr lvl="2">
              <a:buClr>
                <a:srgbClr val="007FA6"/>
              </a:buClr>
            </a:pPr>
            <a:r>
              <a:rPr lang="en-GB">
                <a:solidFill>
                  <a:schemeClr val="tx1"/>
                </a:solidFill>
              </a:rPr>
              <a:t>At Biocomposites we are proud of our series of world firsts.</a:t>
            </a:r>
          </a:p>
          <a:p>
            <a:pPr lvl="2">
              <a:buClr>
                <a:srgbClr val="007FA6"/>
              </a:buClr>
            </a:pPr>
            <a:r>
              <a:rPr lang="en-GB">
                <a:solidFill>
                  <a:schemeClr val="tx1"/>
                </a:solidFill>
              </a:rPr>
              <a:t>Our continuing investment has resulted in over 100 IP grants and registrations.</a:t>
            </a:r>
          </a:p>
          <a:p>
            <a:pPr lvl="2">
              <a:buClr>
                <a:srgbClr val="007FA6"/>
              </a:buClr>
            </a:pPr>
            <a:r>
              <a:rPr lang="en-GB">
                <a:solidFill>
                  <a:schemeClr val="tx1"/>
                </a:solidFill>
              </a:rPr>
              <a:t>We are at the frontier of musculoskeletal infection, trauma, spine and sports injuries.</a:t>
            </a:r>
            <a:endParaRPr lang="en-GB">
              <a:solidFill>
                <a:schemeClr val="tx1"/>
              </a:solidFill>
              <a:cs typeface="Arial"/>
            </a:endParaRPr>
          </a:p>
          <a:p>
            <a:endParaRPr lang="en-GB"/>
          </a:p>
        </p:txBody>
      </p:sp>
      <p:sp>
        <p:nvSpPr>
          <p:cNvPr id="8" name="Slide Number Placeholder 7">
            <a:extLst>
              <a:ext uri="{FF2B5EF4-FFF2-40B4-BE49-F238E27FC236}">
                <a16:creationId xmlns:a16="http://schemas.microsoft.com/office/drawing/2014/main" id="{304A11C9-2F96-4927-B4A4-8981F16BC0CC}"/>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23B5EBC-18CC-43E8-8721-1CB7A0F63834}" type="slidenum">
              <a:rPr kumimoji="0" lang="en-US"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a:ln>
                <a:noFill/>
              </a:ln>
              <a:solidFill>
                <a:srgbClr val="000000"/>
              </a:solidFill>
              <a:effectLst/>
              <a:uLnTx/>
              <a:uFillTx/>
              <a:latin typeface="Arial"/>
              <a:ea typeface="+mn-ea"/>
              <a:cs typeface="+mn-cs"/>
            </a:endParaRPr>
          </a:p>
        </p:txBody>
      </p:sp>
      <p:pic>
        <p:nvPicPr>
          <p:cNvPr id="4" name="Picture 8" descr="A picture containing indoor, sitting, table, small&#10;&#10;Description automatically generated">
            <a:extLst>
              <a:ext uri="{FF2B5EF4-FFF2-40B4-BE49-F238E27FC236}">
                <a16:creationId xmlns:a16="http://schemas.microsoft.com/office/drawing/2014/main" id="{D9D5D624-DD87-4C10-B54F-E12351F29A6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54501" y="3337866"/>
            <a:ext cx="2743200" cy="2538707"/>
          </a:xfrm>
          <a:prstGeom prst="rect">
            <a:avLst/>
          </a:prstGeom>
        </p:spPr>
      </p:pic>
      <p:pic>
        <p:nvPicPr>
          <p:cNvPr id="5" name="Picture 9" descr="A close up of a logo&#10;&#10;Description automatically generated">
            <a:extLst>
              <a:ext uri="{FF2B5EF4-FFF2-40B4-BE49-F238E27FC236}">
                <a16:creationId xmlns:a16="http://schemas.microsoft.com/office/drawing/2014/main" id="{C7F7FC30-AB03-466C-90B4-927E9E183C0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84249" y="4036718"/>
            <a:ext cx="2743200" cy="1742917"/>
          </a:xfrm>
          <a:prstGeom prst="rect">
            <a:avLst/>
          </a:prstGeom>
        </p:spPr>
      </p:pic>
      <p:pic>
        <p:nvPicPr>
          <p:cNvPr id="6" name="Picture 7" descr="A picture containing computer, table&#10;&#10;Description automatically generated">
            <a:extLst>
              <a:ext uri="{FF2B5EF4-FFF2-40B4-BE49-F238E27FC236}">
                <a16:creationId xmlns:a16="http://schemas.microsoft.com/office/drawing/2014/main" id="{BC3B9956-EDA2-4B3F-81B7-414752AB9AA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16854" y="2657376"/>
            <a:ext cx="2743200" cy="3216729"/>
          </a:xfrm>
          <a:prstGeom prst="rect">
            <a:avLst/>
          </a:prstGeom>
        </p:spPr>
      </p:pic>
    </p:spTree>
    <p:extLst>
      <p:ext uri="{BB962C8B-B14F-4D97-AF65-F5344CB8AC3E}">
        <p14:creationId xmlns:p14="http://schemas.microsoft.com/office/powerpoint/2010/main" val="345972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DBE6-E214-458E-BA2B-A21F123954F6}"/>
              </a:ext>
            </a:extLst>
          </p:cNvPr>
          <p:cNvSpPr>
            <a:spLocks noGrp="1"/>
          </p:cNvSpPr>
          <p:nvPr>
            <p:ph type="ctrTitle"/>
          </p:nvPr>
        </p:nvSpPr>
        <p:spPr/>
        <p:txBody>
          <a:bodyPr/>
          <a:lstStyle/>
          <a:p>
            <a:r>
              <a:rPr lang="en-GB">
                <a:solidFill>
                  <a:srgbClr val="007FA6"/>
                </a:solidFill>
              </a:rPr>
              <a:t>	Trauma and non-unions</a:t>
            </a:r>
          </a:p>
        </p:txBody>
      </p:sp>
      <p:sp>
        <p:nvSpPr>
          <p:cNvPr id="4" name="Slide Number Placeholder 3">
            <a:extLst>
              <a:ext uri="{FF2B5EF4-FFF2-40B4-BE49-F238E27FC236}">
                <a16:creationId xmlns:a16="http://schemas.microsoft.com/office/drawing/2014/main" id="{09D472CF-F0C2-4235-B3BC-540DB5739455}"/>
              </a:ext>
            </a:extLst>
          </p:cNvPr>
          <p:cNvSpPr>
            <a:spLocks noGrp="1"/>
          </p:cNvSpPr>
          <p:nvPr>
            <p:ph type="sldNum" sz="quarter" idx="12"/>
          </p:nvPr>
        </p:nvSpPr>
        <p:spPr/>
        <p:txBody>
          <a:bodyPr/>
          <a:lstStyle/>
          <a:p>
            <a:fld id="{E23B5EBC-18CC-43E8-8721-1CB7A0F63834}" type="slidenum">
              <a:rPr lang="en-US" smtClean="0"/>
              <a:pPr/>
              <a:t>4</a:t>
            </a:fld>
            <a:endParaRPr lang="en-US"/>
          </a:p>
        </p:txBody>
      </p:sp>
    </p:spTree>
    <p:extLst>
      <p:ext uri="{BB962C8B-B14F-4D97-AF65-F5344CB8AC3E}">
        <p14:creationId xmlns:p14="http://schemas.microsoft.com/office/powerpoint/2010/main" val="3169752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F7555-881C-445F-9066-EAAF1E516280}"/>
              </a:ext>
            </a:extLst>
          </p:cNvPr>
          <p:cNvSpPr>
            <a:spLocks noGrp="1"/>
          </p:cNvSpPr>
          <p:nvPr>
            <p:ph type="title"/>
          </p:nvPr>
        </p:nvSpPr>
        <p:spPr/>
        <p:txBody>
          <a:bodyPr/>
          <a:lstStyle/>
          <a:p>
            <a:r>
              <a:rPr lang="en-GB">
                <a:solidFill>
                  <a:srgbClr val="007FA6"/>
                </a:solidFill>
              </a:rPr>
              <a:t>Trauma and non-unions</a:t>
            </a:r>
          </a:p>
        </p:txBody>
      </p:sp>
      <p:sp>
        <p:nvSpPr>
          <p:cNvPr id="3" name="Content Placeholder 2">
            <a:extLst>
              <a:ext uri="{FF2B5EF4-FFF2-40B4-BE49-F238E27FC236}">
                <a16:creationId xmlns:a16="http://schemas.microsoft.com/office/drawing/2014/main" id="{8A511509-8934-4998-B116-629562001B75}"/>
              </a:ext>
            </a:extLst>
          </p:cNvPr>
          <p:cNvSpPr>
            <a:spLocks noGrp="1"/>
          </p:cNvSpPr>
          <p:nvPr>
            <p:ph idx="1"/>
          </p:nvPr>
        </p:nvSpPr>
        <p:spPr/>
        <p:txBody>
          <a:bodyPr/>
          <a:lstStyle/>
          <a:p>
            <a:r>
              <a:rPr lang="en-GB">
                <a:solidFill>
                  <a:srgbClr val="007FA6"/>
                </a:solidFill>
              </a:rPr>
              <a:t>Trauma has a significant and ever increasing impact on healthcare systems</a:t>
            </a:r>
          </a:p>
        </p:txBody>
      </p:sp>
      <p:sp>
        <p:nvSpPr>
          <p:cNvPr id="4" name="Slide Number Placeholder 3">
            <a:extLst>
              <a:ext uri="{FF2B5EF4-FFF2-40B4-BE49-F238E27FC236}">
                <a16:creationId xmlns:a16="http://schemas.microsoft.com/office/drawing/2014/main" id="{E843609D-78CC-4B0F-B743-C93D1E844D2B}"/>
              </a:ext>
            </a:extLst>
          </p:cNvPr>
          <p:cNvSpPr>
            <a:spLocks noGrp="1"/>
          </p:cNvSpPr>
          <p:nvPr>
            <p:ph type="sldNum" sz="quarter" idx="12"/>
          </p:nvPr>
        </p:nvSpPr>
        <p:spPr/>
        <p:txBody>
          <a:bodyPr/>
          <a:lstStyle/>
          <a:p>
            <a:fld id="{E23B5EBC-18CC-43E8-8721-1CB7A0F63834}" type="slidenum">
              <a:rPr lang="en-US" smtClean="0"/>
              <a:pPr/>
              <a:t>5</a:t>
            </a:fld>
            <a:endParaRPr lang="en-US"/>
          </a:p>
        </p:txBody>
      </p:sp>
      <p:sp>
        <p:nvSpPr>
          <p:cNvPr id="8" name="Content Placeholder 2">
            <a:extLst>
              <a:ext uri="{FF2B5EF4-FFF2-40B4-BE49-F238E27FC236}">
                <a16:creationId xmlns:a16="http://schemas.microsoft.com/office/drawing/2014/main" id="{22E0C1DB-D87A-42B0-9CFC-717BD057395F}"/>
              </a:ext>
            </a:extLst>
          </p:cNvPr>
          <p:cNvSpPr txBox="1">
            <a:spLocks/>
          </p:cNvSpPr>
          <p:nvPr/>
        </p:nvSpPr>
        <p:spPr>
          <a:xfrm>
            <a:off x="912284" y="2606766"/>
            <a:ext cx="5410200" cy="2333972"/>
          </a:xfrm>
          <a:prstGeom prst="rect">
            <a:avLst/>
          </a:prstGeom>
        </p:spPr>
        <p:txBody>
          <a:bodyPr vert="horz" wrap="square" lIns="91440" tIns="45720" rIns="91440" bIns="45720" rtlCol="0">
            <a:spAutoFit/>
          </a:bodyPr>
          <a:lstStyle>
            <a:lvl1pPr marL="0" indent="0" algn="l" defTabSz="914400" rtl="0" eaLnBrk="1" latinLnBrk="0" hangingPunct="1">
              <a:spcBef>
                <a:spcPts val="1800"/>
              </a:spcBef>
              <a:spcAft>
                <a:spcPts val="0"/>
              </a:spcAft>
              <a:buFont typeface="Arial" panose="020B0604020202020204" pitchFamily="34" charset="0"/>
              <a:buNone/>
              <a:defRPr sz="2000" kern="1200">
                <a:solidFill>
                  <a:srgbClr val="00953B"/>
                </a:solidFill>
                <a:latin typeface="+mn-lt"/>
                <a:ea typeface="+mn-ea"/>
                <a:cs typeface="+mn-cs"/>
              </a:defRPr>
            </a:lvl1pPr>
            <a:lvl2pPr marL="0" indent="0" algn="l" defTabSz="914400" rtl="0" eaLnBrk="1" latinLnBrk="0" hangingPunct="1">
              <a:spcBef>
                <a:spcPts val="1200"/>
              </a:spcBef>
              <a:spcAft>
                <a:spcPts val="0"/>
              </a:spcAft>
              <a:buFont typeface="Arial" panose="020B0604020202020204" pitchFamily="34" charset="0"/>
              <a:buNone/>
              <a:defRPr sz="1600" kern="1200">
                <a:solidFill>
                  <a:schemeClr val="tx1"/>
                </a:solidFill>
                <a:latin typeface="+mn-lt"/>
                <a:ea typeface="+mn-ea"/>
                <a:cs typeface="+mn-cs"/>
              </a:defRPr>
            </a:lvl2pPr>
            <a:lvl3pPr marL="284163" indent="-284163" algn="l" defTabSz="914400" rtl="0" eaLnBrk="1" latinLnBrk="0" hangingPunct="1">
              <a:spcBef>
                <a:spcPts val="1200"/>
              </a:spcBef>
              <a:spcAft>
                <a:spcPts val="0"/>
              </a:spcAft>
              <a:buClr>
                <a:schemeClr val="tx2"/>
              </a:buClr>
              <a:buFont typeface="Arial" panose="020B0604020202020204" pitchFamily="34" charset="0"/>
              <a:buChar char="•"/>
              <a:defRPr sz="1600" kern="1200">
                <a:solidFill>
                  <a:schemeClr val="tx1"/>
                </a:solidFill>
                <a:latin typeface="+mn-lt"/>
                <a:ea typeface="+mn-ea"/>
                <a:cs typeface="+mn-cs"/>
              </a:defRPr>
            </a:lvl3pPr>
            <a:lvl4pPr marL="542925" indent="-271463" algn="l" defTabSz="914400" rtl="0" eaLnBrk="1" latinLnBrk="0" hangingPunct="1">
              <a:spcBef>
                <a:spcPts val="1200"/>
              </a:spcBef>
              <a:spcAft>
                <a:spcPts val="300"/>
              </a:spcAft>
              <a:buClrTx/>
              <a:buFont typeface="Symbol" panose="05050102010706020507" pitchFamily="18" charset="2"/>
              <a:buChar char="-"/>
              <a:defRPr sz="1400" kern="1200">
                <a:solidFill>
                  <a:schemeClr val="tx1"/>
                </a:solidFill>
                <a:latin typeface="+mn-lt"/>
                <a:ea typeface="+mn-ea"/>
                <a:cs typeface="+mn-cs"/>
              </a:defRPr>
            </a:lvl4pPr>
            <a:lvl5pPr marL="800100" indent="-257175" algn="l" defTabSz="914400" rtl="0" eaLnBrk="1" latinLnBrk="0" hangingPunct="1">
              <a:spcBef>
                <a:spcPts val="600"/>
              </a:spcBef>
              <a:spcAft>
                <a:spcPts val="0"/>
              </a:spcAft>
              <a:buClr>
                <a:schemeClr val="accent2"/>
              </a:buClr>
              <a:buFont typeface="Arial" panose="020B0604020202020204" pitchFamily="34" charset="0"/>
              <a:buChar char="•"/>
              <a:defRPr sz="1200" kern="1200">
                <a:solidFill>
                  <a:schemeClr val="tx1"/>
                </a:solidFill>
                <a:latin typeface="+mn-lt"/>
                <a:ea typeface="+mn-ea"/>
                <a:cs typeface="+mn-cs"/>
              </a:defRPr>
            </a:lvl5pPr>
            <a:lvl6pPr marL="914400" indent="-284163" algn="l" defTabSz="914400" rtl="0" eaLnBrk="1" latinLnBrk="0" hangingPunct="1">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027113" indent="-285750" algn="l" defTabSz="914400" rtl="0" eaLnBrk="1" latinLnBrk="0" hangingPunct="1">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147763" indent="-293688" algn="l" defTabSz="914400" rtl="0" eaLnBrk="1" latinLnBrk="0" hangingPunct="1">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8pPr>
            <a:lvl9pPr marL="1311275" indent="-336550" algn="l" defTabSz="914400" rtl="0" eaLnBrk="1" latinLnBrk="0" hangingPunct="1">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9pPr>
          </a:lstStyle>
          <a:p>
            <a:pPr lvl="2">
              <a:buClr>
                <a:srgbClr val="007FA6"/>
              </a:buClr>
            </a:pPr>
            <a:r>
              <a:rPr lang="en-GB"/>
              <a:t>In the EU, 5.3 million people are admitted to hospital as a result of accident or violence-related injury</a:t>
            </a:r>
            <a:r>
              <a:rPr lang="en-GB" baseline="30000"/>
              <a:t>1</a:t>
            </a:r>
          </a:p>
          <a:p>
            <a:pPr lvl="2">
              <a:buClr>
                <a:srgbClr val="007FA6"/>
              </a:buClr>
            </a:pPr>
            <a:endParaRPr lang="en-GB" baseline="30000"/>
          </a:p>
          <a:p>
            <a:pPr lvl="2">
              <a:buClr>
                <a:srgbClr val="007FA6"/>
              </a:buClr>
            </a:pPr>
            <a:r>
              <a:rPr lang="en-GB"/>
              <a:t>In the EU, €80 billion per year is the estimated cost of injuries treated in hospitals (inpatients and ambulatory care)</a:t>
            </a:r>
            <a:r>
              <a:rPr lang="en-GB" baseline="30000"/>
              <a:t>1</a:t>
            </a:r>
          </a:p>
          <a:p>
            <a:endParaRPr lang="en-GB"/>
          </a:p>
        </p:txBody>
      </p:sp>
      <p:pic>
        <p:nvPicPr>
          <p:cNvPr id="11" name="Picture 1">
            <a:extLst>
              <a:ext uri="{FF2B5EF4-FFF2-40B4-BE49-F238E27FC236}">
                <a16:creationId xmlns:a16="http://schemas.microsoft.com/office/drawing/2014/main" id="{52490C59-AC0E-4C9F-8E7E-8F6A03F7C01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bwMode="auto">
          <a:xfrm>
            <a:off x="6691798" y="2307727"/>
            <a:ext cx="4433402" cy="30050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 name="TextBox 12">
            <a:extLst>
              <a:ext uri="{FF2B5EF4-FFF2-40B4-BE49-F238E27FC236}">
                <a16:creationId xmlns:a16="http://schemas.microsoft.com/office/drawing/2014/main" id="{A16FFF34-6222-4D17-93AD-B0421A008F9C}"/>
              </a:ext>
            </a:extLst>
          </p:cNvPr>
          <p:cNvSpPr txBox="1"/>
          <p:nvPr/>
        </p:nvSpPr>
        <p:spPr>
          <a:xfrm>
            <a:off x="7012832" y="5410200"/>
            <a:ext cx="3655168" cy="276999"/>
          </a:xfrm>
          <a:prstGeom prst="rect">
            <a:avLst/>
          </a:prstGeom>
          <a:noFill/>
        </p:spPr>
        <p:txBody>
          <a:bodyPr wrap="none" rtlCol="0">
            <a:spAutoFit/>
          </a:bodyPr>
          <a:lstStyle/>
          <a:p>
            <a:r>
              <a:rPr lang="en-GB" sz="1200"/>
              <a:t>Injuries attending Emergency Departments in EU</a:t>
            </a:r>
            <a:r>
              <a:rPr lang="en-GB" sz="1200" baseline="30000"/>
              <a:t>1</a:t>
            </a:r>
          </a:p>
        </p:txBody>
      </p:sp>
    </p:spTree>
    <p:extLst>
      <p:ext uri="{BB962C8B-B14F-4D97-AF65-F5344CB8AC3E}">
        <p14:creationId xmlns:p14="http://schemas.microsoft.com/office/powerpoint/2010/main" val="3467106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6A9ABC5-92CD-4E48-987B-8429B278BB86}"/>
              </a:ext>
            </a:extLst>
          </p:cNvPr>
          <p:cNvSpPr>
            <a:spLocks noGrp="1"/>
          </p:cNvSpPr>
          <p:nvPr>
            <p:ph type="sldNum" sz="quarter" idx="12"/>
          </p:nvPr>
        </p:nvSpPr>
        <p:spPr/>
        <p:txBody>
          <a:bodyPr/>
          <a:lstStyle/>
          <a:p>
            <a:fld id="{E23B5EBC-18CC-43E8-8721-1CB7A0F63834}" type="slidenum">
              <a:rPr lang="en-US" smtClean="0"/>
              <a:pPr/>
              <a:t>6</a:t>
            </a:fld>
            <a:endParaRPr lang="en-US"/>
          </a:p>
        </p:txBody>
      </p:sp>
      <p:pic>
        <p:nvPicPr>
          <p:cNvPr id="6" name="Picture 5" descr="A picture containing knife&#10;&#10;Description automatically generated">
            <a:extLst>
              <a:ext uri="{FF2B5EF4-FFF2-40B4-BE49-F238E27FC236}">
                <a16:creationId xmlns:a16="http://schemas.microsoft.com/office/drawing/2014/main" id="{1E42C378-CC71-4A56-BCCD-641A0C9F505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61246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24682-3F5B-4A8A-86D3-6FC3E206544E}"/>
              </a:ext>
            </a:extLst>
          </p:cNvPr>
          <p:cNvSpPr>
            <a:spLocks noGrp="1"/>
          </p:cNvSpPr>
          <p:nvPr>
            <p:ph idx="1"/>
          </p:nvPr>
        </p:nvSpPr>
        <p:spPr/>
        <p:txBody>
          <a:bodyPr/>
          <a:lstStyle/>
          <a:p>
            <a:r>
              <a:rPr lang="en-GB">
                <a:solidFill>
                  <a:srgbClr val="007FA6"/>
                </a:solidFill>
              </a:rPr>
              <a:t>Perfect partner for your trauma and non-unions</a:t>
            </a:r>
          </a:p>
        </p:txBody>
      </p:sp>
      <p:sp>
        <p:nvSpPr>
          <p:cNvPr id="4" name="Slide Number Placeholder 3">
            <a:extLst>
              <a:ext uri="{FF2B5EF4-FFF2-40B4-BE49-F238E27FC236}">
                <a16:creationId xmlns:a16="http://schemas.microsoft.com/office/drawing/2014/main" id="{5B398595-2CD2-4CE0-ABB6-F2A13F9BD5CA}"/>
              </a:ext>
            </a:extLst>
          </p:cNvPr>
          <p:cNvSpPr>
            <a:spLocks noGrp="1"/>
          </p:cNvSpPr>
          <p:nvPr>
            <p:ph type="sldNum" sz="quarter" idx="12"/>
          </p:nvPr>
        </p:nvSpPr>
        <p:spPr/>
        <p:txBody>
          <a:bodyPr/>
          <a:lstStyle/>
          <a:p>
            <a:fld id="{E23B5EBC-18CC-43E8-8721-1CB7A0F63834}" type="slidenum">
              <a:rPr lang="en-US" smtClean="0"/>
              <a:pPr/>
              <a:t>7</a:t>
            </a:fld>
            <a:endParaRPr lang="en-US"/>
          </a:p>
        </p:txBody>
      </p:sp>
      <p:pic>
        <p:nvPicPr>
          <p:cNvPr id="10" name="Picture 9" descr="A picture containing drawing&#10;&#10;Description automatically generated">
            <a:extLst>
              <a:ext uri="{FF2B5EF4-FFF2-40B4-BE49-F238E27FC236}">
                <a16:creationId xmlns:a16="http://schemas.microsoft.com/office/drawing/2014/main" id="{B64DCD51-3460-4F59-A7D6-208934A82C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90600" y="891165"/>
            <a:ext cx="1524000" cy="499650"/>
          </a:xfrm>
          <a:prstGeom prst="rect">
            <a:avLst/>
          </a:prstGeom>
        </p:spPr>
      </p:pic>
      <p:sp>
        <p:nvSpPr>
          <p:cNvPr id="12" name="TextBox 11">
            <a:extLst>
              <a:ext uri="{FF2B5EF4-FFF2-40B4-BE49-F238E27FC236}">
                <a16:creationId xmlns:a16="http://schemas.microsoft.com/office/drawing/2014/main" id="{61C5E245-44C0-478F-A497-197716A73931}"/>
              </a:ext>
            </a:extLst>
          </p:cNvPr>
          <p:cNvSpPr txBox="1"/>
          <p:nvPr/>
        </p:nvSpPr>
        <p:spPr>
          <a:xfrm>
            <a:off x="912284" y="2209800"/>
            <a:ext cx="5681463" cy="1569660"/>
          </a:xfrm>
          <a:prstGeom prst="rect">
            <a:avLst/>
          </a:prstGeom>
          <a:noFill/>
        </p:spPr>
        <p:txBody>
          <a:bodyPr wrap="square" rtlCol="0">
            <a:spAutoFit/>
          </a:bodyPr>
          <a:lstStyle/>
          <a:p>
            <a:pPr marL="285750" indent="-285750">
              <a:buClr>
                <a:srgbClr val="007FA6"/>
              </a:buClr>
              <a:buFont typeface="Wingdings" panose="05000000000000000000" pitchFamily="2" charset="2"/>
              <a:buChar char="ü"/>
            </a:pPr>
            <a:r>
              <a:rPr lang="en-GB" sz="1600"/>
              <a:t>gene</a:t>
            </a:r>
            <a:r>
              <a:rPr lang="en-GB" sz="1600" b="1">
                <a:solidFill>
                  <a:srgbClr val="007FA6"/>
                </a:solidFill>
              </a:rPr>
              <a:t>x</a:t>
            </a:r>
            <a:r>
              <a:rPr lang="en-GB" sz="1600"/>
              <a:t> is a catalyst for bone healing</a:t>
            </a:r>
          </a:p>
          <a:p>
            <a:pPr>
              <a:buClr>
                <a:srgbClr val="007FA6"/>
              </a:buClr>
            </a:pPr>
            <a:endParaRPr lang="en-GB" sz="1600"/>
          </a:p>
          <a:p>
            <a:pPr marL="285750" indent="-285750">
              <a:buClr>
                <a:srgbClr val="007FA6"/>
              </a:buClr>
              <a:buFont typeface="Wingdings" panose="05000000000000000000" pitchFamily="2" charset="2"/>
              <a:buChar char="ü"/>
            </a:pPr>
            <a:r>
              <a:rPr lang="en-GB" sz="1600"/>
              <a:t>It complements the body’s natural healing processes</a:t>
            </a:r>
          </a:p>
          <a:p>
            <a:pPr>
              <a:buClr>
                <a:srgbClr val="007FA6"/>
              </a:buClr>
            </a:pPr>
            <a:endParaRPr lang="en-GB" sz="1600"/>
          </a:p>
          <a:p>
            <a:pPr marL="285750" indent="-285750">
              <a:buClr>
                <a:srgbClr val="007FA6"/>
              </a:buClr>
              <a:buFont typeface="Wingdings" panose="05000000000000000000" pitchFamily="2" charset="2"/>
              <a:buChar char="ü"/>
            </a:pPr>
            <a:r>
              <a:rPr lang="en-GB" sz="1600"/>
              <a:t>Approved for bony voids and defects that are not intrinsic to structural stability</a:t>
            </a:r>
          </a:p>
        </p:txBody>
      </p:sp>
      <p:pic>
        <p:nvPicPr>
          <p:cNvPr id="7" name="Picture 6" descr="A close up of a weapon&#10;&#10;Description automatically generated">
            <a:extLst>
              <a:ext uri="{FF2B5EF4-FFF2-40B4-BE49-F238E27FC236}">
                <a16:creationId xmlns:a16="http://schemas.microsoft.com/office/drawing/2014/main" id="{0472E1F7-E8D7-4135-8467-ED039BBE3D8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493371" y="2041375"/>
            <a:ext cx="5111232" cy="4149821"/>
          </a:xfrm>
          <a:prstGeom prst="rect">
            <a:avLst/>
          </a:prstGeom>
        </p:spPr>
      </p:pic>
    </p:spTree>
    <p:extLst>
      <p:ext uri="{BB962C8B-B14F-4D97-AF65-F5344CB8AC3E}">
        <p14:creationId xmlns:p14="http://schemas.microsoft.com/office/powerpoint/2010/main" val="2866252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24682-3F5B-4A8A-86D3-6FC3E206544E}"/>
              </a:ext>
            </a:extLst>
          </p:cNvPr>
          <p:cNvSpPr>
            <a:spLocks noGrp="1"/>
          </p:cNvSpPr>
          <p:nvPr>
            <p:ph idx="1"/>
          </p:nvPr>
        </p:nvSpPr>
        <p:spPr/>
        <p:txBody>
          <a:bodyPr/>
          <a:lstStyle/>
          <a:p>
            <a:r>
              <a:rPr lang="en-GB">
                <a:solidFill>
                  <a:srgbClr val="007FA6"/>
                </a:solidFill>
              </a:rPr>
              <a:t>Designed to be completely absorbed and leave no trace</a:t>
            </a:r>
          </a:p>
        </p:txBody>
      </p:sp>
      <p:sp>
        <p:nvSpPr>
          <p:cNvPr id="4" name="Slide Number Placeholder 3">
            <a:extLst>
              <a:ext uri="{FF2B5EF4-FFF2-40B4-BE49-F238E27FC236}">
                <a16:creationId xmlns:a16="http://schemas.microsoft.com/office/drawing/2014/main" id="{5B398595-2CD2-4CE0-ABB6-F2A13F9BD5CA}"/>
              </a:ext>
            </a:extLst>
          </p:cNvPr>
          <p:cNvSpPr>
            <a:spLocks noGrp="1"/>
          </p:cNvSpPr>
          <p:nvPr>
            <p:ph type="sldNum" sz="quarter" idx="12"/>
          </p:nvPr>
        </p:nvSpPr>
        <p:spPr/>
        <p:txBody>
          <a:bodyPr/>
          <a:lstStyle/>
          <a:p>
            <a:fld id="{E23B5EBC-18CC-43E8-8721-1CB7A0F63834}" type="slidenum">
              <a:rPr lang="en-US" smtClean="0"/>
              <a:pPr/>
              <a:t>8</a:t>
            </a:fld>
            <a:endParaRPr lang="en-US"/>
          </a:p>
        </p:txBody>
      </p:sp>
      <p:pic>
        <p:nvPicPr>
          <p:cNvPr id="10" name="Picture 9" descr="A picture containing drawing&#10;&#10;Description automatically generated">
            <a:extLst>
              <a:ext uri="{FF2B5EF4-FFF2-40B4-BE49-F238E27FC236}">
                <a16:creationId xmlns:a16="http://schemas.microsoft.com/office/drawing/2014/main" id="{B64DCD51-3460-4F59-A7D6-208934A82C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90600" y="891165"/>
            <a:ext cx="1524000" cy="499650"/>
          </a:xfrm>
          <a:prstGeom prst="rect">
            <a:avLst/>
          </a:prstGeom>
        </p:spPr>
      </p:pic>
      <p:sp>
        <p:nvSpPr>
          <p:cNvPr id="12" name="TextBox 11">
            <a:extLst>
              <a:ext uri="{FF2B5EF4-FFF2-40B4-BE49-F238E27FC236}">
                <a16:creationId xmlns:a16="http://schemas.microsoft.com/office/drawing/2014/main" id="{61C5E245-44C0-478F-A497-197716A73931}"/>
              </a:ext>
            </a:extLst>
          </p:cNvPr>
          <p:cNvSpPr txBox="1"/>
          <p:nvPr/>
        </p:nvSpPr>
        <p:spPr>
          <a:xfrm>
            <a:off x="912284" y="2209800"/>
            <a:ext cx="10289116" cy="3539430"/>
          </a:xfrm>
          <a:prstGeom prst="rect">
            <a:avLst/>
          </a:prstGeom>
          <a:noFill/>
        </p:spPr>
        <p:txBody>
          <a:bodyPr wrap="square" rtlCol="0">
            <a:spAutoFit/>
          </a:bodyPr>
          <a:lstStyle/>
          <a:p>
            <a:pPr>
              <a:buClr>
                <a:srgbClr val="007FA6"/>
              </a:buClr>
            </a:pPr>
            <a:r>
              <a:rPr lang="en-GB" sz="1600"/>
              <a:t>gene</a:t>
            </a:r>
            <a:r>
              <a:rPr lang="en-GB" sz="1600" b="1">
                <a:solidFill>
                  <a:srgbClr val="007FA6"/>
                </a:solidFill>
              </a:rPr>
              <a:t>x </a:t>
            </a:r>
            <a:r>
              <a:rPr lang="en-GB" sz="1600"/>
              <a:t>is a precisely balanced ß-tricalcium phosphate/calcium sulfate hemihydrate compound with distinct design properties:</a:t>
            </a:r>
          </a:p>
          <a:p>
            <a:pPr>
              <a:buClr>
                <a:srgbClr val="007FA6"/>
              </a:buClr>
            </a:pPr>
            <a:endParaRPr lang="en-GB" sz="1600"/>
          </a:p>
          <a:p>
            <a:pPr marL="285750" indent="-285750">
              <a:buClr>
                <a:srgbClr val="007FA6"/>
              </a:buClr>
              <a:buFont typeface="Wingdings" panose="05000000000000000000" pitchFamily="2" charset="2"/>
              <a:buChar char="ü"/>
            </a:pPr>
            <a:r>
              <a:rPr lang="en-GB" sz="1600"/>
              <a:t>Contains no hydroxyapatite (HA)</a:t>
            </a:r>
          </a:p>
          <a:p>
            <a:pPr>
              <a:buClr>
                <a:srgbClr val="007FA6"/>
              </a:buClr>
            </a:pPr>
            <a:endParaRPr lang="en-GB" sz="1600"/>
          </a:p>
          <a:p>
            <a:pPr marL="285750" indent="-285750">
              <a:buClr>
                <a:srgbClr val="007FA6"/>
              </a:buClr>
              <a:buFont typeface="Wingdings" panose="05000000000000000000" pitchFamily="2" charset="2"/>
              <a:buChar char="ü"/>
            </a:pPr>
            <a:r>
              <a:rPr lang="en-GB" sz="1600"/>
              <a:t>Negatively charged surface chemistry</a:t>
            </a:r>
          </a:p>
          <a:p>
            <a:pPr marL="285750" indent="-285750">
              <a:buClr>
                <a:srgbClr val="007FA6"/>
              </a:buClr>
              <a:buFont typeface="Wingdings" panose="05000000000000000000" pitchFamily="2" charset="2"/>
              <a:buChar char="ü"/>
            </a:pPr>
            <a:endParaRPr lang="en-GB" sz="1600"/>
          </a:p>
          <a:p>
            <a:pPr>
              <a:buClr>
                <a:srgbClr val="007FA6"/>
              </a:buClr>
            </a:pPr>
            <a:r>
              <a:rPr lang="en-GB" sz="1600"/>
              <a:t>     gene</a:t>
            </a:r>
            <a:r>
              <a:rPr lang="en-GB" sz="1600" b="1">
                <a:solidFill>
                  <a:srgbClr val="007FA6"/>
                </a:solidFill>
              </a:rPr>
              <a:t>x</a:t>
            </a:r>
            <a:r>
              <a:rPr lang="en-GB" sz="1600"/>
              <a:t> provides a powerful scaffold for accelerated bone restoration and helps to hinder soft tissue ingrowth:</a:t>
            </a:r>
          </a:p>
          <a:p>
            <a:pPr>
              <a:buClr>
                <a:srgbClr val="007FA6"/>
              </a:buClr>
            </a:pPr>
            <a:endParaRPr lang="en-GB" sz="1600"/>
          </a:p>
          <a:p>
            <a:pPr marL="285750" indent="-285750">
              <a:buClr>
                <a:srgbClr val="007FA6"/>
              </a:buClr>
              <a:buFont typeface="Wingdings" panose="05000000000000000000" pitchFamily="2" charset="2"/>
              <a:buChar char="ü"/>
            </a:pPr>
            <a:r>
              <a:rPr lang="en-GB" sz="1600"/>
              <a:t>Fully absorbed within 12 months</a:t>
            </a:r>
          </a:p>
          <a:p>
            <a:pPr>
              <a:buClr>
                <a:srgbClr val="007FA6"/>
              </a:buClr>
            </a:pPr>
            <a:endParaRPr lang="en-GB" sz="1600"/>
          </a:p>
          <a:p>
            <a:pPr marL="285750" indent="-285750">
              <a:buClr>
                <a:srgbClr val="007FA6"/>
              </a:buClr>
              <a:buFont typeface="Wingdings" panose="05000000000000000000" pitchFamily="2" charset="2"/>
              <a:buChar char="ü"/>
            </a:pPr>
            <a:r>
              <a:rPr lang="en-GB" sz="1600"/>
              <a:t>Enhances osteogenic response</a:t>
            </a:r>
          </a:p>
          <a:p>
            <a:pPr>
              <a:buClr>
                <a:srgbClr val="007FA6"/>
              </a:buClr>
            </a:pPr>
            <a:endParaRPr lang="en-GB" sz="1600"/>
          </a:p>
          <a:p>
            <a:pPr marL="285750" indent="-285750">
              <a:buClr>
                <a:srgbClr val="007FA6"/>
              </a:buClr>
              <a:buFont typeface="Wingdings" panose="05000000000000000000" pitchFamily="2" charset="2"/>
              <a:buChar char="ü"/>
            </a:pPr>
            <a:r>
              <a:rPr lang="en-GB" sz="1600"/>
              <a:t>Restores strong healthy bone</a:t>
            </a:r>
          </a:p>
        </p:txBody>
      </p:sp>
    </p:spTree>
    <p:extLst>
      <p:ext uri="{BB962C8B-B14F-4D97-AF65-F5344CB8AC3E}">
        <p14:creationId xmlns:p14="http://schemas.microsoft.com/office/powerpoint/2010/main" val="1612367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24682-3F5B-4A8A-86D3-6FC3E206544E}"/>
              </a:ext>
            </a:extLst>
          </p:cNvPr>
          <p:cNvSpPr>
            <a:spLocks noGrp="1"/>
          </p:cNvSpPr>
          <p:nvPr>
            <p:ph idx="1"/>
          </p:nvPr>
        </p:nvSpPr>
        <p:spPr/>
        <p:txBody>
          <a:bodyPr/>
          <a:lstStyle/>
          <a:p>
            <a:r>
              <a:rPr lang="en-GB">
                <a:solidFill>
                  <a:srgbClr val="007FA6"/>
                </a:solidFill>
              </a:rPr>
              <a:t>Enhances the osteogenic response to accelerate bone growth - 5x normal levels</a:t>
            </a:r>
            <a:r>
              <a:rPr lang="en-GB" baseline="30000">
                <a:solidFill>
                  <a:srgbClr val="007FA6"/>
                </a:solidFill>
              </a:rPr>
              <a:t>2</a:t>
            </a:r>
          </a:p>
        </p:txBody>
      </p:sp>
      <p:sp>
        <p:nvSpPr>
          <p:cNvPr id="4" name="Slide Number Placeholder 3">
            <a:extLst>
              <a:ext uri="{FF2B5EF4-FFF2-40B4-BE49-F238E27FC236}">
                <a16:creationId xmlns:a16="http://schemas.microsoft.com/office/drawing/2014/main" id="{5B398595-2CD2-4CE0-ABB6-F2A13F9BD5CA}"/>
              </a:ext>
            </a:extLst>
          </p:cNvPr>
          <p:cNvSpPr>
            <a:spLocks noGrp="1"/>
          </p:cNvSpPr>
          <p:nvPr>
            <p:ph type="sldNum" sz="quarter" idx="12"/>
          </p:nvPr>
        </p:nvSpPr>
        <p:spPr/>
        <p:txBody>
          <a:bodyPr/>
          <a:lstStyle/>
          <a:p>
            <a:fld id="{E23B5EBC-18CC-43E8-8721-1CB7A0F63834}" type="slidenum">
              <a:rPr lang="en-US" smtClean="0"/>
              <a:pPr/>
              <a:t>9</a:t>
            </a:fld>
            <a:endParaRPr lang="en-US"/>
          </a:p>
        </p:txBody>
      </p:sp>
      <p:pic>
        <p:nvPicPr>
          <p:cNvPr id="10" name="Picture 9" descr="A picture containing drawing&#10;&#10;Description automatically generated">
            <a:extLst>
              <a:ext uri="{FF2B5EF4-FFF2-40B4-BE49-F238E27FC236}">
                <a16:creationId xmlns:a16="http://schemas.microsoft.com/office/drawing/2014/main" id="{B64DCD51-3460-4F59-A7D6-208934A82C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90600" y="891165"/>
            <a:ext cx="1524000" cy="49965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A04E2810-DD9B-42AF-91AB-12625F787DA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42794" y="1981200"/>
            <a:ext cx="6977206" cy="4250055"/>
          </a:xfrm>
          <a:prstGeom prst="rect">
            <a:avLst/>
          </a:prstGeom>
        </p:spPr>
      </p:pic>
    </p:spTree>
    <p:extLst>
      <p:ext uri="{BB962C8B-B14F-4D97-AF65-F5344CB8AC3E}">
        <p14:creationId xmlns:p14="http://schemas.microsoft.com/office/powerpoint/2010/main" val="958328524"/>
      </p:ext>
    </p:extLst>
  </p:cSld>
  <p:clrMapOvr>
    <a:masterClrMapping/>
  </p:clrMapOvr>
</p:sld>
</file>

<file path=ppt/theme/theme1.xml><?xml version="1.0" encoding="utf-8"?>
<a:theme xmlns:a="http://schemas.openxmlformats.org/drawingml/2006/main" name="Biocomposites template">
  <a:themeElements>
    <a:clrScheme name="Biocomposites">
      <a:dk1>
        <a:srgbClr val="000000"/>
      </a:dk1>
      <a:lt1>
        <a:srgbClr val="FFFFFF"/>
      </a:lt1>
      <a:dk2>
        <a:srgbClr val="00953B"/>
      </a:dk2>
      <a:lt2>
        <a:srgbClr val="FFFFFF"/>
      </a:lt2>
      <a:accent1>
        <a:srgbClr val="00953B"/>
      </a:accent1>
      <a:accent2>
        <a:srgbClr val="F0B500"/>
      </a:accent2>
      <a:accent3>
        <a:srgbClr val="959699"/>
      </a:accent3>
      <a:accent4>
        <a:srgbClr val="8A2432"/>
      </a:accent4>
      <a:accent5>
        <a:srgbClr val="003A5D"/>
      </a:accent5>
      <a:accent6>
        <a:srgbClr val="54565B"/>
      </a:accent6>
      <a:hlink>
        <a:srgbClr val="000000"/>
      </a:hlink>
      <a:folHlink>
        <a:srgbClr val="000000"/>
      </a:folHlink>
    </a:clrScheme>
    <a:fontScheme name="Biocomposit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composites PowerPoint template-07.09.2020" id="{FEF20236-1F06-4406-844B-EB6EFBCE170D}" vid="{8DD868A8-72D2-40F8-90D6-06891FDAC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22E804DAC19174D964F2738B044BD78" ma:contentTypeVersion="13" ma:contentTypeDescription="Create a new document." ma:contentTypeScope="" ma:versionID="348001ef27c80ab47c41f9ee66107d5f">
  <xsd:schema xmlns:xsd="http://www.w3.org/2001/XMLSchema" xmlns:xs="http://www.w3.org/2001/XMLSchema" xmlns:p="http://schemas.microsoft.com/office/2006/metadata/properties" xmlns:ns3="9e3f689d-652c-4eb1-aa4d-828c1f83fdc6" xmlns:ns4="2b6ba095-3847-4ba3-8f05-10d86d669feb" targetNamespace="http://schemas.microsoft.com/office/2006/metadata/properties" ma:root="true" ma:fieldsID="35347c6613e38f5e04e492bce54a4abf" ns3:_="" ns4:_="">
    <xsd:import namespace="9e3f689d-652c-4eb1-aa4d-828c1f83fdc6"/>
    <xsd:import namespace="2b6ba095-3847-4ba3-8f05-10d86d669fe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3f689d-652c-4eb1-aa4d-828c1f83fd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b6ba095-3847-4ba3-8f05-10d86d669fe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4D48F1-93B7-4CA8-9B61-2B95F52A7D5B}">
  <ds:schemaRefs>
    <ds:schemaRef ds:uri="http://schemas.microsoft.com/sharepoint/v3/contenttype/forms"/>
  </ds:schemaRefs>
</ds:datastoreItem>
</file>

<file path=customXml/itemProps2.xml><?xml version="1.0" encoding="utf-8"?>
<ds:datastoreItem xmlns:ds="http://schemas.openxmlformats.org/officeDocument/2006/customXml" ds:itemID="{36B1AF70-C115-4024-A254-90922BD23F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3f689d-652c-4eb1-aa4d-828c1f83fdc6"/>
    <ds:schemaRef ds:uri="2b6ba095-3847-4ba3-8f05-10d86d669f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8249148-FE51-478C-BA4C-0DCA63547E3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TotalTime>
  <Words>1109</Words>
  <Application>Microsoft Office PowerPoint</Application>
  <PresentationFormat>Widescreen</PresentationFormat>
  <Paragraphs>180</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Symbol</vt:lpstr>
      <vt:lpstr>Wingdings</vt:lpstr>
      <vt:lpstr>Biocomposites template</vt:lpstr>
      <vt:lpstr>           Clinical Presentation for EU</vt:lpstr>
      <vt:lpstr>PowerPoint Presentation</vt:lpstr>
      <vt:lpstr>Innovation is at the very heart at what we do</vt:lpstr>
      <vt:lpstr> Trauma and non-unions</vt:lpstr>
      <vt:lpstr>Trauma and non-unions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Applications / case studies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Preparation guidelines</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Giuliana Vaca-Tricerri</dc:creator>
  <cp:lastModifiedBy>Carla Hutchins</cp:lastModifiedBy>
  <cp:revision>1</cp:revision>
  <cp:lastPrinted>2020-08-14T15:11:47Z</cp:lastPrinted>
  <dcterms:created xsi:type="dcterms:W3CDTF">2020-07-09T17:59:51Z</dcterms:created>
  <dcterms:modified xsi:type="dcterms:W3CDTF">2020-11-09T16:05:58Z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0x010100522E804DAC19174D964F2738B044BD78</vt:lpwstr>
  </property>
</Properties>
</file>