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7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defaultTextStyle>
    <a:defPPr>
      <a:defRPr lang="fr-FR"/>
    </a:defPPr>
    <a:lvl1pPr marL="0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93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89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85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82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78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74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71" algn="l" defTabSz="9143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72EA"/>
    <a:srgbClr val="7BA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7" d="100"/>
          <a:sy n="37" d="100"/>
        </p:scale>
        <p:origin x="-1236" y="-336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indent="0" algn="r">
              <a:buNone/>
            </a:pPr>
            <a:fld id="{48385B14-FE86-4EEB-A17E-7497CCB99DEA}" type="slidenum">
              <a:rPr lang="en-US" sz="1400" b="0" strike="noStrike" spc="-1">
                <a:latin typeface="Times New Roman"/>
              </a:rPr>
              <a:t>‹N°›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2338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96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93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89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85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82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78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74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71" algn="l" defTabSz="91439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 idx="7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 algn="r">
              <a:lnSpc>
                <a:spcPct val="100000"/>
              </a:lnSpc>
              <a:buNone/>
              <a:defRPr lang="cs-CZ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cs-CZ" sz="1200" b="0" strike="noStrike" spc="-1">
                <a:latin typeface="Times New Roman"/>
              </a:rPr>
              <a:t>1.7.2013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84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lnSpc>
                <a:spcPct val="100000"/>
              </a:lnSpc>
              <a:buNone/>
            </a:pPr>
            <a:r>
              <a:rPr lang="en-US" sz="2000" b="0" strike="noStrike" spc="-1">
                <a:latin typeface="Arial"/>
              </a:rPr>
              <a:t>1. INTRODUCTION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buNone/>
              <a:defRPr lang="en-US" sz="2400" b="0" strike="noStrike" spc="-1">
                <a:latin typeface="Times New Roman"/>
              </a:defRPr>
            </a:lvl1pPr>
          </a:lstStyle>
          <a:p>
            <a:pPr indent="0">
              <a:buNone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cs-CZ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cs-CZ" sz="1200" b="0" strike="noStrike" spc="-1">
                <a:latin typeface="Times New Roman"/>
              </a:rPr>
              <a:t>‹#›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dt" idx="10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 algn="r">
              <a:lnSpc>
                <a:spcPct val="100000"/>
              </a:lnSpc>
              <a:buNone/>
              <a:defRPr lang="cs-CZ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cs-CZ" sz="1200" b="0" strike="noStrike" spc="-1">
                <a:latin typeface="Times New Roman"/>
              </a:rPr>
              <a:t>1.7.2013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algn="ctr">
              <a:lnSpc>
                <a:spcPts val="4530"/>
              </a:lnSpc>
            </a:pPr>
            <a:r>
              <a:rPr lang="en-US" sz="2000" spc="-2" dirty="0" smtClean="0">
                <a:solidFill>
                  <a:srgbClr val="7030A0"/>
                </a:solidFill>
                <a:latin typeface="Arial Bold"/>
              </a:rPr>
              <a:t>My project is a quiz made for nerds, basically it </a:t>
            </a:r>
            <a:r>
              <a:rPr lang="en-US" sz="2000" spc="-2" dirty="0" err="1" smtClean="0">
                <a:solidFill>
                  <a:srgbClr val="7030A0"/>
                </a:solidFill>
                <a:latin typeface="Arial Bold"/>
              </a:rPr>
              <a:t>acheives</a:t>
            </a:r>
            <a:r>
              <a:rPr lang="en-US" sz="2000" spc="-2" dirty="0" smtClean="0">
                <a:solidFill>
                  <a:srgbClr val="7030A0"/>
                </a:solidFill>
                <a:latin typeface="Arial Bold"/>
              </a:rPr>
              <a:t> to collect data based on the users answers which could help with personalizing ads and help out small </a:t>
            </a:r>
            <a:r>
              <a:rPr lang="en-US" sz="2000" spc="-2" dirty="0" err="1" smtClean="0">
                <a:solidFill>
                  <a:srgbClr val="7030A0"/>
                </a:solidFill>
                <a:latin typeface="Arial Bold"/>
              </a:rPr>
              <a:t>cooperations</a:t>
            </a:r>
            <a:r>
              <a:rPr lang="en-US" sz="2000" spc="-2" dirty="0" smtClean="0">
                <a:solidFill>
                  <a:srgbClr val="7030A0"/>
                </a:solidFill>
                <a:latin typeface="Arial Bold"/>
              </a:rPr>
              <a:t> in the entertainment industry</a:t>
            </a:r>
            <a:endParaRPr lang="en-US" sz="2000" spc="-2" dirty="0">
              <a:latin typeface="+mn-lt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ftr" idx="11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buNone/>
              <a:defRPr lang="en-US" sz="2400" b="0" strike="noStrike" spc="-1">
                <a:latin typeface="Times New Roman"/>
              </a:defRPr>
            </a:lvl1pPr>
          </a:lstStyle>
          <a:p>
            <a:pPr indent="0">
              <a:buNone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sldNum" idx="12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cs-CZ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cs-CZ" sz="1200" b="0" strike="noStrike" spc="-1">
                <a:latin typeface="Times New Roman"/>
              </a:rPr>
              <a:t>‹#›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dt" idx="13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 algn="r">
              <a:lnSpc>
                <a:spcPct val="100000"/>
              </a:lnSpc>
              <a:buNone/>
              <a:defRPr lang="cs-CZ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cs-CZ" sz="1200" b="0" strike="noStrike" spc="-1">
                <a:latin typeface="Times New Roman"/>
              </a:rPr>
              <a:t>1.7.2013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6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ln w="0">
            <a:noFill/>
          </a:ln>
        </p:spPr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ftr" idx="14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buNone/>
              <a:defRPr lang="en-US" sz="2400" b="0" strike="noStrike" spc="-1">
                <a:latin typeface="Times New Roman"/>
              </a:defRPr>
            </a:lvl1pPr>
          </a:lstStyle>
          <a:p>
            <a:pPr indent="0">
              <a:buNone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sldNum" idx="15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cs-CZ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cs-CZ" sz="1200" b="0" strike="noStrike" spc="-1">
                <a:latin typeface="Times New Roman"/>
              </a:rPr>
              <a:t>‹#›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dt" idx="16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 algn="r">
              <a:lnSpc>
                <a:spcPct val="100000"/>
              </a:lnSpc>
              <a:buNone/>
              <a:defRPr lang="cs-CZ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cs-CZ" sz="1200" b="0" strike="noStrike" spc="-1">
                <a:latin typeface="Times New Roman"/>
              </a:rPr>
              <a:t>1.7.2013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ln w="0">
            <a:noFill/>
          </a:ln>
        </p:spPr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ftr" idx="17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buNone/>
              <a:defRPr lang="en-US" sz="2400" b="0" strike="noStrike" spc="-1">
                <a:latin typeface="Times New Roman"/>
              </a:defRPr>
            </a:lvl1pPr>
          </a:lstStyle>
          <a:p>
            <a:pPr indent="0">
              <a:buNone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105" name="PlaceHolder 6"/>
          <p:cNvSpPr>
            <a:spLocks noGrp="1"/>
          </p:cNvSpPr>
          <p:nvPr>
            <p:ph type="sldNum" idx="18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cs-CZ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cs-CZ" sz="1200" b="0" strike="noStrike" spc="-1">
                <a:latin typeface="Times New Roman"/>
              </a:rPr>
              <a:t>‹#›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>
              <a:buNone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dt" idx="19"/>
          </p:nvPr>
        </p:nvSpPr>
        <p:spPr>
          <a:xfrm>
            <a:off x="5180040" y="0"/>
            <a:ext cx="3962160" cy="342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 indent="0" algn="r">
              <a:lnSpc>
                <a:spcPct val="100000"/>
              </a:lnSpc>
              <a:buNone/>
              <a:defRPr lang="cs-CZ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cs-CZ" sz="1200" b="0" strike="noStrike" spc="-1">
                <a:latin typeface="Times New Roman"/>
              </a:rPr>
              <a:t>1.7.2013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8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ln w="0">
            <a:noFill/>
          </a:ln>
        </p:spPr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914400" y="3251160"/>
            <a:ext cx="7314840" cy="3080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ftr" idx="20"/>
          </p:nvPr>
        </p:nvSpPr>
        <p:spPr>
          <a:xfrm>
            <a:off x="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>
              <a:buNone/>
              <a:defRPr lang="en-US" sz="2400" b="0" strike="noStrike" spc="-1">
                <a:latin typeface="Times New Roman"/>
              </a:defRPr>
            </a:lvl1pPr>
          </a:lstStyle>
          <a:p>
            <a:pPr indent="0">
              <a:buNone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111" name="PlaceHolder 6"/>
          <p:cNvSpPr>
            <a:spLocks noGrp="1"/>
          </p:cNvSpPr>
          <p:nvPr>
            <p:ph type="sldNum" idx="21"/>
          </p:nvPr>
        </p:nvSpPr>
        <p:spPr>
          <a:xfrm>
            <a:off x="5180040" y="6502320"/>
            <a:ext cx="3962160" cy="340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cs-CZ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lang="cs-CZ" sz="1200" b="0" strike="noStrike" spc="-1">
                <a:latin typeface="Times New Roman"/>
              </a:rPr>
              <a:t>‹#›</a:t>
            </a:r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020800" y="228599"/>
            <a:ext cx="3962400" cy="9834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230885"/>
            <a:ext cx="13411200" cy="9829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20800" y="3079440"/>
            <a:ext cx="3962400" cy="2743200"/>
          </a:xfrm>
        </p:spPr>
        <p:txBody>
          <a:bodyPr anchor="ctr">
            <a:normAutofit/>
          </a:bodyPr>
          <a:lstStyle>
            <a:lvl1pPr marL="0" indent="0" algn="l">
              <a:buNone/>
              <a:defRPr sz="3400">
                <a:solidFill>
                  <a:srgbClr val="FFFFFF"/>
                </a:solidFill>
              </a:defRPr>
            </a:lvl1pPr>
            <a:lvl2pPr marL="816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2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z="1200" spc="-2" smtClean="0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spc="-2">
              <a:latin typeface="Times New Roman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DEE38B1A-AEE7-45ED-970D-A4595731132E}" type="slidenum">
              <a:rPr lang="en-US" sz="1200" spc="-2" smtClean="0">
                <a:solidFill>
                  <a:srgbClr val="8B8B8B"/>
                </a:solidFill>
                <a:latin typeface="Calibri"/>
              </a:rPr>
              <a:pPr algn="r"/>
              <a:t>‹N°›</a:t>
            </a:fld>
            <a:endParaRPr lang="en-US" sz="1200" spc="-2">
              <a:latin typeface="Times New Roman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z="1400" spc="-2" smtClean="0">
                <a:latin typeface="Times New Roman"/>
              </a:rPr>
              <a:t>&lt;footer&gt;</a:t>
            </a:r>
            <a:endParaRPr lang="en-US" sz="1400" spc="-2">
              <a:latin typeface="Times New Roman"/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914400" y="3079440"/>
            <a:ext cx="12649200" cy="2743200"/>
          </a:xfrm>
        </p:spPr>
        <p:txBody>
          <a:bodyPr/>
          <a:lstStyle>
            <a:lvl1pPr algn="r">
              <a:defRPr sz="7500" spc="268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pc="-2" smtClean="0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spc="-2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pc="-2" smtClean="0">
                <a:latin typeface="Times New Roman"/>
              </a:rPr>
              <a:t>&lt;footer&gt;</a:t>
            </a:r>
            <a:endParaRPr lang="en-US" sz="1400" spc="-2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EE38B1A-AEE7-45ED-970D-A4595731132E}" type="slidenum">
              <a:rPr lang="en-US" sz="1200" spc="-2" smtClean="0">
                <a:solidFill>
                  <a:srgbClr val="8B8B8B"/>
                </a:solidFill>
                <a:latin typeface="Calibri"/>
              </a:rPr>
              <a:pPr algn="r"/>
              <a:t>‹N°›</a:t>
            </a:fld>
            <a:endParaRPr lang="en-US" sz="1200" spc="-2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800" y="220979"/>
            <a:ext cx="13411200" cy="98343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020800" y="220979"/>
            <a:ext cx="3912092" cy="98343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25600" y="411958"/>
            <a:ext cx="3352800" cy="87772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11958"/>
            <a:ext cx="12039600" cy="87772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pc="-2" smtClean="0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spc="-2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pc="-2" smtClean="0">
                <a:latin typeface="Times New Roman"/>
              </a:rPr>
              <a:t>&lt;footer&gt;</a:t>
            </a:r>
            <a:endParaRPr lang="en-US" sz="1400" spc="-2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DEE38B1A-AEE7-45ED-970D-A4595731132E}" type="slidenum">
              <a:rPr lang="en-US" sz="1200" spc="-2" smtClean="0">
                <a:solidFill>
                  <a:srgbClr val="8B8B8B"/>
                </a:solidFill>
                <a:latin typeface="Calibri"/>
              </a:rPr>
              <a:pPr algn="r"/>
              <a:t>‹N°›</a:t>
            </a:fld>
            <a:endParaRPr lang="en-US" sz="1200" spc="-2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pc="-2" smtClean="0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spc="-2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pc="-2" smtClean="0">
                <a:latin typeface="Times New Roman"/>
              </a:rPr>
              <a:t>&lt;footer&gt;</a:t>
            </a:r>
            <a:endParaRPr lang="en-US" sz="1400" spc="-2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EE38B1A-AEE7-45ED-970D-A4595731132E}" type="slidenum">
              <a:rPr lang="en-US" sz="1200" spc="-2" smtClean="0">
                <a:solidFill>
                  <a:srgbClr val="8B8B8B"/>
                </a:solidFill>
                <a:latin typeface="Calibri"/>
              </a:rPr>
              <a:pPr algn="r"/>
              <a:t>‹N°›</a:t>
            </a:fld>
            <a:endParaRPr lang="en-US" sz="1200" spc="-2">
              <a:latin typeface="Times New Roman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020800" y="228599"/>
            <a:ext cx="3962400" cy="983437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" y="230885"/>
            <a:ext cx="13411200" cy="982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25599" y="4338416"/>
            <a:ext cx="3200402" cy="2468880"/>
          </a:xfrm>
        </p:spPr>
        <p:txBody>
          <a:bodyPr anchor="ctr"/>
          <a:lstStyle>
            <a:lvl1pPr marL="0" indent="0">
              <a:buNone/>
              <a:defRPr sz="3600">
                <a:solidFill>
                  <a:schemeClr val="bg2"/>
                </a:solidFill>
              </a:defRPr>
            </a:lvl1pPr>
            <a:lvl2pPr marL="816422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32844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3pPr>
            <a:lvl4pPr marL="244926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6568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8211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9853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71495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3137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z="1200" spc="-2" smtClean="0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spc="-2">
              <a:latin typeface="Times New Roman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/>
            <a:fld id="{DEE38B1A-AEE7-45ED-970D-A4595731132E}" type="slidenum">
              <a:rPr lang="en-US" sz="1200" spc="-2" smtClean="0">
                <a:solidFill>
                  <a:srgbClr val="8B8B8B"/>
                </a:solidFill>
                <a:latin typeface="Calibri"/>
              </a:rPr>
              <a:pPr algn="r"/>
              <a:t>‹N°›</a:t>
            </a:fld>
            <a:endParaRPr lang="en-US" sz="1200" spc="-2">
              <a:latin typeface="Times New Roman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z="1400" spc="-2" smtClean="0">
                <a:latin typeface="Times New Roman"/>
              </a:rPr>
              <a:t>&lt;footer&gt;</a:t>
            </a:r>
            <a:endParaRPr lang="en-US" sz="1400" spc="-2">
              <a:latin typeface="Times New Roman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62000" y="4338416"/>
            <a:ext cx="12649200" cy="2468880"/>
          </a:xfrm>
        </p:spPr>
        <p:txBody>
          <a:bodyPr/>
          <a:lstStyle>
            <a:lvl1pPr algn="r">
              <a:defRPr sz="7500" spc="268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578608"/>
            <a:ext cx="8077200" cy="6611112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2578608"/>
            <a:ext cx="8077200" cy="6611112"/>
          </a:xfrm>
        </p:spPr>
        <p:txBody>
          <a:bodyPr/>
          <a:lstStyle>
            <a:lvl1pPr>
              <a:defRPr sz="5000"/>
            </a:lvl1pPr>
            <a:lvl2pPr>
              <a:defRPr sz="43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pc="-2" smtClean="0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spc="-2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pc="-2" smtClean="0">
                <a:latin typeface="Times New Roman"/>
              </a:rPr>
              <a:t>&lt;footer&gt;</a:t>
            </a:r>
            <a:endParaRPr lang="en-US" sz="1400" spc="-2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EE38B1A-AEE7-45ED-970D-A4595731132E}" type="slidenum">
              <a:rPr lang="en-US" sz="1200" spc="-2" smtClean="0">
                <a:solidFill>
                  <a:srgbClr val="8B8B8B"/>
                </a:solidFill>
                <a:latin typeface="Calibri"/>
              </a:rPr>
              <a:pPr algn="r"/>
              <a:t>‹N°›</a:t>
            </a:fld>
            <a:endParaRPr lang="en-US" sz="1200" spc="-2">
              <a:latin typeface="Times New Roman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583657"/>
            <a:ext cx="8080376" cy="959643"/>
          </a:xfrm>
        </p:spPr>
        <p:txBody>
          <a:bodyPr anchor="b"/>
          <a:lstStyle>
            <a:lvl1pPr marL="0" indent="0" algn="ctr">
              <a:buNone/>
              <a:defRPr sz="4300" b="0">
                <a:solidFill>
                  <a:schemeClr val="tx2"/>
                </a:solidFill>
              </a:defRPr>
            </a:lvl1pPr>
            <a:lvl2pPr marL="816422" indent="0">
              <a:buNone/>
              <a:defRPr sz="3600" b="1"/>
            </a:lvl2pPr>
            <a:lvl3pPr marL="1632844" indent="0">
              <a:buNone/>
              <a:defRPr sz="3200" b="1"/>
            </a:lvl3pPr>
            <a:lvl4pPr marL="2449266" indent="0">
              <a:buNone/>
              <a:defRPr sz="2900" b="1"/>
            </a:lvl4pPr>
            <a:lvl5pPr marL="3265688" indent="0">
              <a:buNone/>
              <a:defRPr sz="2900" b="1"/>
            </a:lvl5pPr>
            <a:lvl6pPr marL="4082110" indent="0">
              <a:buNone/>
              <a:defRPr sz="2900" b="1"/>
            </a:lvl6pPr>
            <a:lvl7pPr marL="4898532" indent="0">
              <a:buNone/>
              <a:defRPr sz="2900" b="1"/>
            </a:lvl7pPr>
            <a:lvl8pPr marL="5714954" indent="0">
              <a:buNone/>
              <a:defRPr sz="2900" b="1"/>
            </a:lvl8pPr>
            <a:lvl9pPr marL="6531376" indent="0">
              <a:buNone/>
              <a:defRPr sz="29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657599"/>
            <a:ext cx="8080376" cy="5531645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1" y="2583657"/>
            <a:ext cx="8083550" cy="959643"/>
          </a:xfrm>
        </p:spPr>
        <p:txBody>
          <a:bodyPr anchor="b"/>
          <a:lstStyle>
            <a:lvl1pPr marL="0" indent="0" algn="ctr">
              <a:buNone/>
              <a:defRPr sz="4300" b="0">
                <a:solidFill>
                  <a:schemeClr val="tx2"/>
                </a:solidFill>
              </a:defRPr>
            </a:lvl1pPr>
            <a:lvl2pPr marL="816422" indent="0">
              <a:buNone/>
              <a:defRPr sz="3600" b="1"/>
            </a:lvl2pPr>
            <a:lvl3pPr marL="1632844" indent="0">
              <a:buNone/>
              <a:defRPr sz="3200" b="1"/>
            </a:lvl3pPr>
            <a:lvl4pPr marL="2449266" indent="0">
              <a:buNone/>
              <a:defRPr sz="2900" b="1"/>
            </a:lvl4pPr>
            <a:lvl5pPr marL="3265688" indent="0">
              <a:buNone/>
              <a:defRPr sz="2900" b="1"/>
            </a:lvl5pPr>
            <a:lvl6pPr marL="4082110" indent="0">
              <a:buNone/>
              <a:defRPr sz="2900" b="1"/>
            </a:lvl6pPr>
            <a:lvl7pPr marL="4898532" indent="0">
              <a:buNone/>
              <a:defRPr sz="2900" b="1"/>
            </a:lvl7pPr>
            <a:lvl8pPr marL="5714954" indent="0">
              <a:buNone/>
              <a:defRPr sz="2900" b="1"/>
            </a:lvl8pPr>
            <a:lvl9pPr marL="6531376" indent="0">
              <a:buNone/>
              <a:defRPr sz="29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1" y="3657599"/>
            <a:ext cx="8083550" cy="5531645"/>
          </a:xfrm>
        </p:spPr>
        <p:txBody>
          <a:bodyPr/>
          <a:lstStyle>
            <a:lvl1pPr>
              <a:defRPr sz="4300"/>
            </a:lvl1pPr>
            <a:lvl2pPr>
              <a:defRPr sz="36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pc="-2" smtClean="0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spc="-2"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pc="-2" smtClean="0">
                <a:latin typeface="Times New Roman"/>
              </a:rPr>
              <a:t>&lt;footer&gt;</a:t>
            </a:r>
            <a:endParaRPr lang="en-US" sz="1400" spc="-2"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EE38B1A-AEE7-45ED-970D-A4595731132E}" type="slidenum">
              <a:rPr lang="en-US" sz="1200" spc="-2" smtClean="0">
                <a:solidFill>
                  <a:srgbClr val="8B8B8B"/>
                </a:solidFill>
                <a:latin typeface="Calibri"/>
              </a:rPr>
              <a:pPr algn="r"/>
              <a:t>‹N°›</a:t>
            </a:fld>
            <a:endParaRPr lang="en-US" sz="1200" spc="-2">
              <a:latin typeface="Times New Roman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pc="-2" smtClean="0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spc="-2"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pc="-2" smtClean="0">
                <a:latin typeface="Times New Roman"/>
              </a:rPr>
              <a:t>&lt;footer&gt;</a:t>
            </a:r>
            <a:endParaRPr lang="en-US" sz="1400" spc="-2">
              <a:latin typeface="Times New Roman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EE38B1A-AEE7-45ED-970D-A4595731132E}" type="slidenum">
              <a:rPr lang="en-US" sz="1200" spc="-2" smtClean="0">
                <a:solidFill>
                  <a:srgbClr val="8B8B8B"/>
                </a:solidFill>
                <a:latin typeface="Calibri"/>
              </a:rPr>
              <a:pPr algn="r"/>
              <a:t>‹N°›</a:t>
            </a:fld>
            <a:endParaRPr lang="en-US" sz="1200" spc="-2">
              <a:latin typeface="Times New Roman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226379"/>
            <a:ext cx="17663604" cy="98343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pc="-2" smtClean="0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spc="-2"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pc="-2" smtClean="0">
                <a:latin typeface="Times New Roman"/>
              </a:rPr>
              <a:t>&lt;footer&gt;</a:t>
            </a:r>
            <a:endParaRPr lang="en-US" sz="1400" spc="-2"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EE38B1A-AEE7-45ED-970D-A4595731132E}" type="slidenum">
              <a:rPr lang="en-US" sz="1200" spc="-2" smtClean="0">
                <a:solidFill>
                  <a:srgbClr val="8B8B8B"/>
                </a:solidFill>
                <a:latin typeface="Calibri"/>
              </a:rPr>
              <a:pPr algn="r"/>
              <a:t>‹N°›</a:t>
            </a:fld>
            <a:endParaRPr lang="en-US" sz="1200" spc="-2"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4020800" y="226314"/>
            <a:ext cx="3962400" cy="98343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304800" y="228600"/>
            <a:ext cx="13411200" cy="9829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457201"/>
            <a:ext cx="11734800" cy="8779670"/>
          </a:xfrm>
        </p:spPr>
        <p:txBody>
          <a:bodyPr/>
          <a:lstStyle>
            <a:lvl1pPr>
              <a:defRPr sz="5700"/>
            </a:lvl1pPr>
            <a:lvl2pPr>
              <a:defRPr sz="5000"/>
            </a:lvl2pPr>
            <a:lvl3pPr>
              <a:defRPr sz="43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19504" y="3195828"/>
            <a:ext cx="3346704" cy="4224528"/>
          </a:xfrm>
        </p:spPr>
        <p:txBody>
          <a:bodyPr tIns="0"/>
          <a:lstStyle>
            <a:lvl1pPr marL="0" indent="0">
              <a:buNone/>
              <a:defRPr sz="2500">
                <a:solidFill>
                  <a:srgbClr val="FFFFFF"/>
                </a:solidFill>
              </a:defRPr>
            </a:lvl1pPr>
            <a:lvl2pPr marL="816422" indent="0">
              <a:buNone/>
              <a:defRPr sz="2100"/>
            </a:lvl2pPr>
            <a:lvl3pPr marL="1632844" indent="0">
              <a:buNone/>
              <a:defRPr sz="1800"/>
            </a:lvl3pPr>
            <a:lvl4pPr marL="2449266" indent="0">
              <a:buNone/>
              <a:defRPr sz="1600"/>
            </a:lvl4pPr>
            <a:lvl5pPr marL="3265688" indent="0">
              <a:buNone/>
              <a:defRPr sz="1600"/>
            </a:lvl5pPr>
            <a:lvl6pPr marL="4082110" indent="0">
              <a:buNone/>
              <a:defRPr sz="1600"/>
            </a:lvl6pPr>
            <a:lvl7pPr marL="4898532" indent="0">
              <a:buNone/>
              <a:defRPr sz="1600"/>
            </a:lvl7pPr>
            <a:lvl8pPr marL="5714954" indent="0">
              <a:buNone/>
              <a:defRPr sz="1600"/>
            </a:lvl8pPr>
            <a:lvl9pPr marL="6531376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pc="-2" smtClean="0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spc="-2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pc="-2" smtClean="0">
                <a:latin typeface="Times New Roman"/>
              </a:rPr>
              <a:t>&lt;footer&gt;</a:t>
            </a:r>
            <a:endParaRPr lang="en-US" sz="1400" spc="-2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algn="r"/>
            <a:fld id="{DEE38B1A-AEE7-45ED-970D-A4595731132E}" type="slidenum">
              <a:rPr lang="en-US" sz="1200" spc="-2" smtClean="0">
                <a:solidFill>
                  <a:srgbClr val="8B8B8B"/>
                </a:solidFill>
                <a:latin typeface="Calibri"/>
              </a:rPr>
              <a:pPr algn="r"/>
              <a:t>‹N°›</a:t>
            </a:fld>
            <a:endParaRPr lang="en-US" sz="1200" spc="-2">
              <a:latin typeface="Times New Roman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4319504" y="685800"/>
            <a:ext cx="3351320" cy="2510028"/>
          </a:xfrm>
        </p:spPr>
        <p:txBody>
          <a:bodyPr anchor="b"/>
          <a:lstStyle>
            <a:lvl1pPr algn="l">
              <a:defRPr sz="3600" spc="268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4020800" y="226314"/>
            <a:ext cx="3962400" cy="98343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228600"/>
            <a:ext cx="13411200" cy="9829800"/>
          </a:xfrm>
        </p:spPr>
        <p:txBody>
          <a:bodyPr anchor="ctr"/>
          <a:lstStyle>
            <a:lvl1pPr marL="0" indent="0" algn="ctr">
              <a:buNone/>
              <a:defRPr sz="5700"/>
            </a:lvl1pPr>
            <a:lvl2pPr marL="816422" indent="0">
              <a:buNone/>
              <a:defRPr sz="5000"/>
            </a:lvl2pPr>
            <a:lvl3pPr marL="1632844" indent="0">
              <a:buNone/>
              <a:defRPr sz="4300"/>
            </a:lvl3pPr>
            <a:lvl4pPr marL="2449266" indent="0">
              <a:buNone/>
              <a:defRPr sz="3600"/>
            </a:lvl4pPr>
            <a:lvl5pPr marL="3265688" indent="0">
              <a:buNone/>
              <a:defRPr sz="3600"/>
            </a:lvl5pPr>
            <a:lvl6pPr marL="4082110" indent="0">
              <a:buNone/>
              <a:defRPr sz="3600"/>
            </a:lvl6pPr>
            <a:lvl7pPr marL="4898532" indent="0">
              <a:buNone/>
              <a:defRPr sz="3600"/>
            </a:lvl7pPr>
            <a:lvl8pPr marL="5714954" indent="0">
              <a:buNone/>
              <a:defRPr sz="3600"/>
            </a:lvl8pPr>
            <a:lvl9pPr marL="6531376" indent="0">
              <a:buNone/>
              <a:defRPr sz="3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25600" y="3200400"/>
            <a:ext cx="3352800" cy="4457700"/>
          </a:xfrm>
        </p:spPr>
        <p:txBody>
          <a:bodyPr tIns="0"/>
          <a:lstStyle>
            <a:lvl1pPr marL="0" indent="0">
              <a:buNone/>
              <a:defRPr sz="2500">
                <a:solidFill>
                  <a:schemeClr val="tx1"/>
                </a:solidFill>
              </a:defRPr>
            </a:lvl1pPr>
            <a:lvl2pPr marL="816422" indent="0">
              <a:buNone/>
              <a:defRPr sz="2100"/>
            </a:lvl2pPr>
            <a:lvl3pPr marL="1632844" indent="0">
              <a:buNone/>
              <a:defRPr sz="1800"/>
            </a:lvl3pPr>
            <a:lvl4pPr marL="2449266" indent="0">
              <a:buNone/>
              <a:defRPr sz="1600"/>
            </a:lvl4pPr>
            <a:lvl5pPr marL="3265688" indent="0">
              <a:buNone/>
              <a:defRPr sz="1600"/>
            </a:lvl5pPr>
            <a:lvl6pPr marL="4082110" indent="0">
              <a:buNone/>
              <a:defRPr sz="1600"/>
            </a:lvl6pPr>
            <a:lvl7pPr marL="4898532" indent="0">
              <a:buNone/>
              <a:defRPr sz="1600"/>
            </a:lvl7pPr>
            <a:lvl8pPr marL="5714954" indent="0">
              <a:buNone/>
              <a:defRPr sz="1600"/>
            </a:lvl8pPr>
            <a:lvl9pPr marL="6531376" indent="0">
              <a:buNone/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spc="-2" smtClean="0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spc="-2"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spc="-2" smtClean="0">
                <a:latin typeface="Times New Roman"/>
              </a:rPr>
              <a:t>&lt;footer&gt;</a:t>
            </a:r>
            <a:endParaRPr lang="en-US" sz="1400" spc="-2"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EE38B1A-AEE7-45ED-970D-A4595731132E}" type="slidenum">
              <a:rPr lang="en-US" sz="1200" spc="-2" smtClean="0">
                <a:solidFill>
                  <a:srgbClr val="8B8B8B"/>
                </a:solidFill>
                <a:latin typeface="Calibri"/>
              </a:rPr>
              <a:pPr algn="r"/>
              <a:t>‹N°›</a:t>
            </a:fld>
            <a:endParaRPr lang="en-US" sz="1200" spc="-2">
              <a:latin typeface="Times New Roman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4325600" y="690372"/>
            <a:ext cx="3352800" cy="2510028"/>
          </a:xfrm>
        </p:spPr>
        <p:txBody>
          <a:bodyPr anchor="b"/>
          <a:lstStyle>
            <a:lvl1pPr algn="l">
              <a:defRPr sz="3600" spc="268" baseline="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800" y="2452457"/>
            <a:ext cx="17663604" cy="75682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799" y="228601"/>
            <a:ext cx="17628094" cy="20196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3284" tIns="81642" rIns="163284" bIns="81642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33771"/>
            <a:ext cx="16762520" cy="1581591"/>
          </a:xfrm>
          <a:prstGeom prst="rect">
            <a:avLst/>
          </a:prstGeom>
        </p:spPr>
        <p:txBody>
          <a:bodyPr vert="horz" lIns="163284" tIns="81642" rIns="163284" bIns="81642" rtlCol="0" anchor="ctr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999" y="2578607"/>
            <a:ext cx="16815786" cy="6611112"/>
          </a:xfrm>
          <a:prstGeom prst="rect">
            <a:avLst/>
          </a:prstGeom>
        </p:spPr>
        <p:txBody>
          <a:bodyPr vert="horz" lIns="163284" tIns="81642" rIns="163284" bIns="81642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1776" y="9534525"/>
            <a:ext cx="4267200" cy="411480"/>
          </a:xfrm>
          <a:prstGeom prst="rect">
            <a:avLst/>
          </a:prstGeom>
        </p:spPr>
        <p:txBody>
          <a:bodyPr vert="horz" lIns="163284" tIns="81642" rIns="163284" bIns="81642" rtlCol="0" anchor="ctr"/>
          <a:lstStyle>
            <a:lvl1pPr algn="l"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 sz="1200" spc="-2" smtClean="0">
                <a:solidFill>
                  <a:srgbClr val="8B8B8B"/>
                </a:solidFill>
                <a:latin typeface="Calibri"/>
              </a:rPr>
              <a:t>&lt;date/time&gt;</a:t>
            </a:r>
            <a:endParaRPr lang="en-US" sz="1200" spc="-2"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0" y="9534525"/>
            <a:ext cx="6705600" cy="411480"/>
          </a:xfrm>
          <a:prstGeom prst="rect">
            <a:avLst/>
          </a:prstGeom>
        </p:spPr>
        <p:txBody>
          <a:bodyPr vert="horz" lIns="163284" tIns="81642" rIns="163284" bIns="81642" rtlCol="0" anchor="ctr"/>
          <a:lstStyle>
            <a:lvl1pPr algn="ctr"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 sz="1400" spc="-2" smtClean="0">
                <a:latin typeface="Times New Roman"/>
              </a:rPr>
              <a:t>&lt;footer&gt;</a:t>
            </a:r>
            <a:endParaRPr lang="en-US" sz="1400" spc="-2"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469360" y="9532620"/>
            <a:ext cx="1165932" cy="411480"/>
          </a:xfrm>
          <a:prstGeom prst="rect">
            <a:avLst/>
          </a:prstGeom>
          <a:ln w="19050">
            <a:noFill/>
          </a:ln>
        </p:spPr>
        <p:txBody>
          <a:bodyPr vert="horz" lIns="163284" tIns="81642" rIns="163284" bIns="81642" rtlCol="0" anchor="ctr"/>
          <a:lstStyle>
            <a:lvl1pPr algn="ctr">
              <a:defRPr sz="2000">
                <a:solidFill>
                  <a:schemeClr val="tx2"/>
                </a:solidFill>
              </a:defRPr>
            </a:lvl1pPr>
          </a:lstStyle>
          <a:p>
            <a:pPr algn="r"/>
            <a:fld id="{DEE38B1A-AEE7-45ED-970D-A4595731132E}" type="slidenum">
              <a:rPr lang="en-US" sz="1200" spc="-2" smtClean="0">
                <a:solidFill>
                  <a:srgbClr val="8B8B8B"/>
                </a:solidFill>
                <a:latin typeface="Calibri"/>
              </a:rPr>
              <a:pPr algn="r"/>
              <a:t>‹N°›</a:t>
            </a:fld>
            <a:endParaRPr lang="en-US" sz="1200" spc="-2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1632844" rtl="0" eaLnBrk="1" latinLnBrk="0" hangingPunct="1">
        <a:spcBef>
          <a:spcPct val="0"/>
        </a:spcBef>
        <a:buNone/>
        <a:defRPr sz="5700" kern="1200" cap="all" spc="357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489853" indent="-408211" algn="l" defTabSz="1632844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3600" kern="1200" spc="268" baseline="0">
          <a:solidFill>
            <a:schemeClr val="tx2"/>
          </a:solidFill>
          <a:latin typeface="+mn-lt"/>
          <a:ea typeface="+mn-ea"/>
          <a:cs typeface="+mn-cs"/>
        </a:defRPr>
      </a:lvl1pPr>
      <a:lvl2pPr marL="979706" indent="-326569" algn="l" defTabSz="1632844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3200" kern="1200" spc="179" baseline="0">
          <a:solidFill>
            <a:schemeClr val="tx2"/>
          </a:solidFill>
          <a:latin typeface="+mn-lt"/>
          <a:ea typeface="+mn-ea"/>
          <a:cs typeface="+mn-cs"/>
        </a:defRPr>
      </a:lvl2pPr>
      <a:lvl3pPr marL="1469560" indent="-326569" algn="l" defTabSz="1632844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2900" kern="1200" spc="179" baseline="0">
          <a:solidFill>
            <a:schemeClr val="tx2"/>
          </a:solidFill>
          <a:latin typeface="+mn-lt"/>
          <a:ea typeface="+mn-ea"/>
          <a:cs typeface="+mn-cs"/>
        </a:defRPr>
      </a:lvl3pPr>
      <a:lvl4pPr marL="1959413" indent="-326569" algn="l" defTabSz="1632844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2500" kern="1200">
          <a:solidFill>
            <a:schemeClr val="tx2"/>
          </a:solidFill>
          <a:latin typeface="+mn-lt"/>
          <a:ea typeface="+mn-ea"/>
          <a:cs typeface="+mn-cs"/>
        </a:defRPr>
      </a:lvl4pPr>
      <a:lvl5pPr marL="2285982" indent="-326569" algn="l" defTabSz="1632844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2300" kern="1200" spc="179" baseline="0">
          <a:solidFill>
            <a:schemeClr val="tx2"/>
          </a:solidFill>
          <a:latin typeface="+mn-lt"/>
          <a:ea typeface="+mn-ea"/>
          <a:cs typeface="+mn-cs"/>
        </a:defRPr>
      </a:lvl5pPr>
      <a:lvl6pPr marL="2775835" indent="-326569" algn="l" defTabSz="1632844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2100" kern="1200">
          <a:solidFill>
            <a:schemeClr val="tx2"/>
          </a:solidFill>
          <a:latin typeface="+mn-lt"/>
          <a:ea typeface="+mn-ea"/>
          <a:cs typeface="+mn-cs"/>
        </a:defRPr>
      </a:lvl6pPr>
      <a:lvl7pPr marL="3265688" indent="-326569" algn="l" defTabSz="1632844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100" kern="1200">
          <a:solidFill>
            <a:schemeClr val="tx2"/>
          </a:solidFill>
          <a:latin typeface="+mn-lt"/>
          <a:ea typeface="+mn-ea"/>
          <a:cs typeface="+mn-cs"/>
        </a:defRPr>
      </a:lvl7pPr>
      <a:lvl8pPr marL="3755541" indent="-326569" algn="l" defTabSz="1632844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2100" kern="1200">
          <a:solidFill>
            <a:schemeClr val="tx2"/>
          </a:solidFill>
          <a:latin typeface="+mn-lt"/>
          <a:ea typeface="+mn-ea"/>
          <a:cs typeface="+mn-cs"/>
        </a:defRPr>
      </a:lvl8pPr>
      <a:lvl9pPr marL="4245395" indent="-326569" algn="l" defTabSz="1632844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21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422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844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266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688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2110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532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954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376" algn="l" defTabSz="163284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9"/>
          <p:cNvSpPr/>
          <p:nvPr/>
        </p:nvSpPr>
        <p:spPr>
          <a:xfrm>
            <a:off x="7582048" y="6858360"/>
            <a:ext cx="3030120" cy="6694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900" spc="-2" dirty="0">
                <a:solidFill>
                  <a:srgbClr val="A372EA"/>
                </a:solidFill>
                <a:latin typeface="Arial Bold"/>
              </a:rPr>
              <a:t>2023 – 2024</a:t>
            </a:r>
            <a:endParaRPr lang="en-US" sz="2900" spc="-2" dirty="0">
              <a:solidFill>
                <a:srgbClr val="A372EA"/>
              </a:solidFill>
              <a:latin typeface="Arial"/>
            </a:endParaRPr>
          </a:p>
        </p:txBody>
      </p:sp>
      <p:grpSp>
        <p:nvGrpSpPr>
          <p:cNvPr id="51" name="Group 16"/>
          <p:cNvGrpSpPr/>
          <p:nvPr/>
        </p:nvGrpSpPr>
        <p:grpSpPr>
          <a:xfrm>
            <a:off x="6262326" y="4467471"/>
            <a:ext cx="5250960" cy="921240"/>
            <a:chOff x="6255360" y="3543300"/>
            <a:chExt cx="5250960" cy="921240"/>
          </a:xfrm>
        </p:grpSpPr>
        <p:sp>
          <p:nvSpPr>
            <p:cNvPr id="52" name="Freeform 13"/>
            <p:cNvSpPr/>
            <p:nvPr/>
          </p:nvSpPr>
          <p:spPr>
            <a:xfrm>
              <a:off x="6255360" y="3543300"/>
              <a:ext cx="5250960" cy="92124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" name="TextBox 14"/>
            <p:cNvSpPr/>
            <p:nvPr/>
          </p:nvSpPr>
          <p:spPr>
            <a:xfrm>
              <a:off x="7100806" y="3810060"/>
              <a:ext cx="3621600" cy="397545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3055"/>
                </a:lnSpc>
              </a:pPr>
              <a:r>
                <a:rPr lang="en-US" sz="2500" spc="-2" dirty="0" err="1">
                  <a:solidFill>
                    <a:schemeClr val="bg1"/>
                  </a:solidFill>
                  <a:latin typeface="Arial Bold"/>
                </a:rPr>
                <a:t>Chaime</a:t>
              </a:r>
              <a:r>
                <a:rPr lang="en-US" sz="2500" spc="-2" dirty="0">
                  <a:solidFill>
                    <a:schemeClr val="bg1"/>
                  </a:solidFill>
                  <a:latin typeface="Arial Bold"/>
                </a:rPr>
                <a:t> </a:t>
              </a:r>
              <a:r>
                <a:rPr lang="en-US" sz="2500" spc="-2" dirty="0" err="1">
                  <a:solidFill>
                    <a:schemeClr val="bg1"/>
                  </a:solidFill>
                  <a:latin typeface="Arial Bold"/>
                </a:rPr>
                <a:t>Leaboub</a:t>
              </a:r>
              <a:endParaRPr lang="en-US" sz="2500" spc="-2" dirty="0">
                <a:solidFill>
                  <a:schemeClr val="bg1"/>
                </a:solidFill>
                <a:latin typeface="Arial"/>
              </a:endParaRPr>
            </a:p>
          </p:txBody>
        </p:sp>
      </p:grpSp>
      <p:grpSp>
        <p:nvGrpSpPr>
          <p:cNvPr id="54" name="Group 15"/>
          <p:cNvGrpSpPr/>
          <p:nvPr/>
        </p:nvGrpSpPr>
        <p:grpSpPr>
          <a:xfrm>
            <a:off x="3422880" y="2602292"/>
            <a:ext cx="10895400" cy="1309680"/>
            <a:chOff x="3422520" y="3936960"/>
            <a:chExt cx="10895400" cy="1309680"/>
          </a:xfrm>
          <a:solidFill>
            <a:schemeClr val="tx2">
              <a:lumMod val="20000"/>
              <a:lumOff val="80000"/>
            </a:schemeClr>
          </a:solidFill>
        </p:grpSpPr>
        <p:grpSp>
          <p:nvGrpSpPr>
            <p:cNvPr id="55" name="Group 5"/>
            <p:cNvGrpSpPr/>
            <p:nvPr/>
          </p:nvGrpSpPr>
          <p:grpSpPr>
            <a:xfrm>
              <a:off x="3422520" y="3936960"/>
              <a:ext cx="10895400" cy="1309680"/>
              <a:chOff x="3422520" y="3936960"/>
              <a:chExt cx="10895400" cy="1309680"/>
            </a:xfrm>
            <a:grpFill/>
          </p:grpSpPr>
          <p:sp>
            <p:nvSpPr>
              <p:cNvPr id="56" name="Freeform 6"/>
              <p:cNvSpPr/>
              <p:nvPr/>
            </p:nvSpPr>
            <p:spPr>
              <a:xfrm>
                <a:off x="3422520" y="3936960"/>
                <a:ext cx="10895400" cy="1309680"/>
              </a:xfrm>
              <a:custGeom>
                <a:avLst/>
                <a:gdLst>
                  <a:gd name="textAreaLeft" fmla="*/ 0 w 10895400"/>
                  <a:gd name="textAreaRight" fmla="*/ 10895760 w 10895400"/>
                  <a:gd name="textAreaTop" fmla="*/ 0 h 1309680"/>
                  <a:gd name="textAreaBottom" fmla="*/ 1310040 h 1309680"/>
                </a:gdLst>
                <a:ahLst/>
                <a:cxnLst/>
                <a:rect l="textAreaLeft" t="textAreaTop" r="textAreaRight" b="textAreaBottom"/>
                <a:pathLst>
                  <a:path w="6535674" h="642112">
                    <a:moveTo>
                      <a:pt x="6323838" y="0"/>
                    </a:moveTo>
                    <a:lnTo>
                      <a:pt x="211963" y="0"/>
                    </a:lnTo>
                    <a:lnTo>
                      <a:pt x="44577" y="193294"/>
                    </a:lnTo>
                    <a:lnTo>
                      <a:pt x="14859" y="240411"/>
                    </a:lnTo>
                    <a:lnTo>
                      <a:pt x="0" y="293497"/>
                    </a:lnTo>
                    <a:lnTo>
                      <a:pt x="0" y="348615"/>
                    </a:lnTo>
                    <a:lnTo>
                      <a:pt x="14859" y="401701"/>
                    </a:lnTo>
                    <a:lnTo>
                      <a:pt x="44577" y="448945"/>
                    </a:lnTo>
                    <a:lnTo>
                      <a:pt x="211963" y="642112"/>
                    </a:lnTo>
                    <a:lnTo>
                      <a:pt x="6323838" y="642112"/>
                    </a:lnTo>
                    <a:lnTo>
                      <a:pt x="6491097" y="448818"/>
                    </a:lnTo>
                    <a:lnTo>
                      <a:pt x="6520815" y="401574"/>
                    </a:lnTo>
                    <a:lnTo>
                      <a:pt x="6535674" y="348488"/>
                    </a:lnTo>
                    <a:lnTo>
                      <a:pt x="6535674" y="293497"/>
                    </a:lnTo>
                    <a:lnTo>
                      <a:pt x="6520815" y="240411"/>
                    </a:lnTo>
                    <a:lnTo>
                      <a:pt x="6491097" y="193167"/>
                    </a:lnTo>
                    <a:lnTo>
                      <a:pt x="6323838" y="0"/>
                    </a:lnTo>
                    <a:close/>
                  </a:path>
                </a:pathLst>
              </a:custGeom>
              <a:grpFill/>
              <a:ln w="38100">
                <a:solidFill>
                  <a:srgbClr val="7030A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57" name="TextBox 9"/>
            <p:cNvSpPr/>
            <p:nvPr/>
          </p:nvSpPr>
          <p:spPr>
            <a:xfrm>
              <a:off x="5408336" y="4528301"/>
              <a:ext cx="6889320" cy="294953"/>
            </a:xfrm>
            <a:prstGeom prst="rect">
              <a:avLst/>
            </a:prstGeom>
            <a:grp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spAutoFit/>
            </a:bodyPr>
            <a:lstStyle/>
            <a:p>
              <a:pPr algn="ctr">
                <a:lnSpc>
                  <a:spcPts val="2277"/>
                </a:lnSpc>
              </a:pPr>
              <a:r>
                <a:rPr lang="en-US" sz="3900" spc="-2" dirty="0">
                  <a:solidFill>
                    <a:srgbClr val="A372EA"/>
                  </a:solidFill>
                  <a:latin typeface="Arial Bold"/>
                </a:rPr>
                <a:t>Geek out : The ultimate Quiz</a:t>
              </a:r>
              <a:endParaRPr lang="en-US" sz="3900" spc="-2" dirty="0">
                <a:solidFill>
                  <a:srgbClr val="A372EA"/>
                </a:solidFill>
                <a:latin typeface="Arial"/>
              </a:endParaRPr>
            </a:p>
          </p:txBody>
        </p:sp>
      </p:grpSp>
      <p:sp>
        <p:nvSpPr>
          <p:cNvPr id="59" name="TextBox 9"/>
          <p:cNvSpPr/>
          <p:nvPr/>
        </p:nvSpPr>
        <p:spPr>
          <a:xfrm>
            <a:off x="6056008" y="5915595"/>
            <a:ext cx="6082200" cy="66941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900" spc="-2" dirty="0">
                <a:solidFill>
                  <a:schemeClr val="bg1"/>
                </a:solidFill>
                <a:latin typeface="Arial Bold"/>
              </a:rPr>
              <a:t>Python, Front end, Unity</a:t>
            </a:r>
            <a:endParaRPr lang="en-US" sz="2900" spc="-2" dirty="0">
              <a:solidFill>
                <a:schemeClr val="bg1"/>
              </a:solidFill>
              <a:latin typeface="Arial"/>
            </a:endParaRPr>
          </a:p>
        </p:txBody>
      </p:sp>
      <p:pic>
        <p:nvPicPr>
          <p:cNvPr id="60" name="Image 59"/>
          <p:cNvPicPr/>
          <p:nvPr/>
        </p:nvPicPr>
        <p:blipFill>
          <a:blip r:embed="rId3"/>
          <a:stretch/>
        </p:blipFill>
        <p:spPr>
          <a:xfrm>
            <a:off x="2555632" y="6482097"/>
            <a:ext cx="2285640" cy="2285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019300"/>
            <a:ext cx="15016366" cy="682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11"/>
          <p:cNvPicPr/>
          <p:nvPr/>
        </p:nvPicPr>
        <p:blipFill>
          <a:blip r:embed="rId3"/>
          <a:stretch/>
        </p:blipFill>
        <p:spPr>
          <a:xfrm>
            <a:off x="14859000" y="190440"/>
            <a:ext cx="2893680" cy="1142640"/>
          </a:xfrm>
          <a:prstGeom prst="rect">
            <a:avLst/>
          </a:prstGeom>
          <a:ln w="0">
            <a:noFill/>
          </a:ln>
        </p:spPr>
      </p:pic>
      <p:sp>
        <p:nvSpPr>
          <p:cNvPr id="70" name="TextBox 6"/>
          <p:cNvSpPr/>
          <p:nvPr/>
        </p:nvSpPr>
        <p:spPr>
          <a:xfrm>
            <a:off x="-1244097" y="495244"/>
            <a:ext cx="11167560" cy="17312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4530"/>
              </a:lnSpc>
            </a:pPr>
            <a:r>
              <a:rPr lang="fr-FR" sz="3700" dirty="0" err="1" smtClean="0">
                <a:solidFill>
                  <a:schemeClr val="bg1"/>
                </a:solidFill>
              </a:rPr>
              <a:t>Programming</a:t>
            </a:r>
            <a:r>
              <a:rPr lang="fr-FR" sz="3700" dirty="0">
                <a:solidFill>
                  <a:schemeClr val="bg1"/>
                </a:solidFill>
              </a:rPr>
              <a:t/>
            </a:r>
            <a:br>
              <a:rPr lang="fr-FR" sz="3700" dirty="0">
                <a:solidFill>
                  <a:schemeClr val="bg1"/>
                </a:solidFill>
              </a:rPr>
            </a:br>
            <a:r>
              <a:rPr lang="fr-FR" sz="3700" dirty="0" err="1" smtClean="0">
                <a:solidFill>
                  <a:schemeClr val="bg1"/>
                </a:solidFill>
              </a:rPr>
              <a:t>languages</a:t>
            </a:r>
            <a:r>
              <a:rPr sz="3700" dirty="0"/>
              <a:t/>
            </a:r>
            <a:br>
              <a:rPr sz="3700" dirty="0"/>
            </a:br>
            <a:endParaRPr lang="en-US" sz="3700" spc="-2" dirty="0">
              <a:latin typeface="Arial"/>
            </a:endParaRPr>
          </a:p>
        </p:txBody>
      </p:sp>
      <p:pic>
        <p:nvPicPr>
          <p:cNvPr id="2050" name="Picture 2" descr="D:\downloads\pngwing.co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99" y="228576"/>
            <a:ext cx="1704975" cy="1382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downloads\5c536b3dbfd38c41c7e78ca46fcf5590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088" y="330199"/>
            <a:ext cx="2365375" cy="138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lèche gauche 11"/>
          <p:cNvSpPr/>
          <p:nvPr/>
        </p:nvSpPr>
        <p:spPr>
          <a:xfrm rot="20514192">
            <a:off x="2600657" y="1807738"/>
            <a:ext cx="4947348" cy="852783"/>
          </a:xfrm>
          <a:prstGeom prst="lef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07" y="3392529"/>
            <a:ext cx="3525673" cy="1982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Flèche gauche 23"/>
          <p:cNvSpPr/>
          <p:nvPr/>
        </p:nvSpPr>
        <p:spPr>
          <a:xfrm rot="16200000">
            <a:off x="7812087" y="2061220"/>
            <a:ext cx="1981200" cy="852783"/>
          </a:xfrm>
          <a:prstGeom prst="lef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lèche gauche 24"/>
          <p:cNvSpPr/>
          <p:nvPr/>
        </p:nvSpPr>
        <p:spPr>
          <a:xfrm rot="11873981">
            <a:off x="10063266" y="1800097"/>
            <a:ext cx="4947348" cy="852783"/>
          </a:xfrm>
          <a:prstGeom prst="lef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/>
          <p:cNvSpPr txBox="1"/>
          <p:nvPr/>
        </p:nvSpPr>
        <p:spPr>
          <a:xfrm>
            <a:off x="1594948" y="5635020"/>
            <a:ext cx="1991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HTML script</a:t>
            </a:r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173" y="3543718"/>
            <a:ext cx="3256786" cy="183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8082039" y="5539746"/>
            <a:ext cx="1459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smtClean="0">
                <a:solidFill>
                  <a:schemeClr val="bg1"/>
                </a:solidFill>
              </a:rPr>
              <a:t>JS script</a:t>
            </a:r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5770" y="3366149"/>
            <a:ext cx="3572589" cy="2008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ZoneTexte 14"/>
          <p:cNvSpPr txBox="1"/>
          <p:nvPr/>
        </p:nvSpPr>
        <p:spPr>
          <a:xfrm>
            <a:off x="14263550" y="5782318"/>
            <a:ext cx="1516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solidFill>
                  <a:schemeClr val="bg1"/>
                </a:solidFill>
              </a:rPr>
              <a:t>CSS script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9" name="Flèche courbée vers la gauche 18"/>
          <p:cNvSpPr/>
          <p:nvPr/>
        </p:nvSpPr>
        <p:spPr>
          <a:xfrm flipH="1">
            <a:off x="1009529" y="6446498"/>
            <a:ext cx="2576670" cy="3091202"/>
          </a:xfrm>
          <a:prstGeom prst="curvedLef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Flèche courbée vers la gauche 35"/>
          <p:cNvSpPr/>
          <p:nvPr/>
        </p:nvSpPr>
        <p:spPr>
          <a:xfrm>
            <a:off x="14549235" y="6484598"/>
            <a:ext cx="2476630" cy="3091202"/>
          </a:xfrm>
          <a:prstGeom prst="curvedLef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" b="7811"/>
          <a:stretch/>
        </p:blipFill>
        <p:spPr bwMode="auto">
          <a:xfrm>
            <a:off x="6514452" y="6760199"/>
            <a:ext cx="4920996" cy="246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7735283" y="9283412"/>
            <a:ext cx="2479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smtClean="0">
                <a:solidFill>
                  <a:schemeClr val="bg1"/>
                </a:solidFill>
              </a:rPr>
              <a:t>Final </a:t>
            </a:r>
            <a:r>
              <a:rPr lang="fr-FR" sz="3200" dirty="0" err="1" smtClean="0">
                <a:solidFill>
                  <a:schemeClr val="bg1"/>
                </a:solidFill>
              </a:rPr>
              <a:t>product</a:t>
            </a:r>
            <a:endParaRPr lang="fr-FR" sz="3200" dirty="0">
              <a:solidFill>
                <a:schemeClr val="bg1"/>
              </a:solidFill>
            </a:endParaRPr>
          </a:p>
        </p:txBody>
      </p:sp>
      <p:pic>
        <p:nvPicPr>
          <p:cNvPr id="3074" name="Picture 2" descr="Visual Studio Code - YouTub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69" y="490211"/>
            <a:ext cx="1064276" cy="106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:\downloads\pngwing.co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322" y="426231"/>
            <a:ext cx="1369297" cy="126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4"/>
          <p:cNvSpPr/>
          <p:nvPr/>
        </p:nvSpPr>
        <p:spPr>
          <a:xfrm>
            <a:off x="5666400" y="5581080"/>
            <a:ext cx="2406240" cy="2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018"/>
              </a:lnSpc>
            </a:pPr>
            <a:r>
              <a:rPr lang="en-US" sz="1600" spc="-2">
                <a:solidFill>
                  <a:srgbClr val="FFFFFF"/>
                </a:solidFill>
                <a:latin typeface="Arimo Bold"/>
              </a:rPr>
              <a:t>IBRAHIM HASSAN </a:t>
            </a:r>
            <a:endParaRPr lang="en-US" sz="1600" spc="-2">
              <a:latin typeface="Arial"/>
            </a:endParaRPr>
          </a:p>
        </p:txBody>
      </p:sp>
      <p:sp>
        <p:nvSpPr>
          <p:cNvPr id="73" name="TextBox 7"/>
          <p:cNvSpPr/>
          <p:nvPr/>
        </p:nvSpPr>
        <p:spPr>
          <a:xfrm>
            <a:off x="6869520" y="1153314"/>
            <a:ext cx="4296240" cy="74462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2837"/>
              </a:lnSpc>
            </a:pPr>
            <a:r>
              <a:rPr lang="en-US" sz="4400" spc="-2" dirty="0" smtClean="0">
                <a:solidFill>
                  <a:srgbClr val="FFFFFF"/>
                </a:solidFill>
                <a:latin typeface="Bahnschrift" pitchFamily="34" charset="0"/>
              </a:rPr>
              <a:t>This is a demo of the quiz</a:t>
            </a:r>
            <a:endParaRPr lang="en-US" sz="4400" spc="-2" dirty="0">
              <a:latin typeface="Bahnschrift" pitchFamily="34" charset="0"/>
            </a:endParaRPr>
          </a:p>
        </p:txBody>
      </p:sp>
      <p:pic>
        <p:nvPicPr>
          <p:cNvPr id="74" name="Picture 11"/>
          <p:cNvPicPr/>
          <p:nvPr/>
        </p:nvPicPr>
        <p:blipFill>
          <a:blip r:embed="rId3"/>
          <a:stretch/>
        </p:blipFill>
        <p:spPr>
          <a:xfrm>
            <a:off x="14859000" y="190440"/>
            <a:ext cx="2893680" cy="1142640"/>
          </a:xfrm>
          <a:prstGeom prst="rect">
            <a:avLst/>
          </a:prstGeom>
          <a:ln w="0">
            <a:noFill/>
          </a:ln>
        </p:spPr>
      </p:pic>
      <p:sp>
        <p:nvSpPr>
          <p:cNvPr id="75" name="TextBox 6"/>
          <p:cNvSpPr/>
          <p:nvPr/>
        </p:nvSpPr>
        <p:spPr>
          <a:xfrm>
            <a:off x="3553920" y="4838400"/>
            <a:ext cx="11167560" cy="17312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4530"/>
              </a:lnSpc>
            </a:pPr>
            <a:r>
              <a:rPr lang="en-US" sz="3700" spc="-2">
                <a:solidFill>
                  <a:srgbClr val="7030A0"/>
                </a:solidFill>
                <a:latin typeface="Arial Bold"/>
              </a:rPr>
              <a:t>&lt;GIF moving image of Project </a:t>
            </a:r>
            <a:r>
              <a:rPr lang="en-US" sz="3200" i="1" spc="-2">
                <a:solidFill>
                  <a:srgbClr val="7030A0"/>
                </a:solidFill>
                <a:latin typeface="Arial Bold"/>
              </a:rPr>
              <a:t>( if available ) </a:t>
            </a:r>
            <a:r>
              <a:rPr lang="en-US" sz="3700" spc="-2">
                <a:solidFill>
                  <a:srgbClr val="7030A0"/>
                </a:solidFill>
                <a:latin typeface="Arial Bold"/>
              </a:rPr>
              <a:t>&gt;</a:t>
            </a:r>
            <a:endParaRPr lang="en-US" sz="3700" spc="-2">
              <a:latin typeface="Arial"/>
            </a:endParaRPr>
          </a:p>
          <a:p>
            <a:pPr algn="ctr">
              <a:lnSpc>
                <a:spcPts val="4530"/>
              </a:lnSpc>
            </a:pPr>
            <a:endParaRPr lang="en-US" sz="3700" spc="-2">
              <a:latin typeface="Arial"/>
            </a:endParaRPr>
          </a:p>
          <a:p>
            <a:pPr algn="ctr">
              <a:lnSpc>
                <a:spcPts val="4530"/>
              </a:lnSpc>
            </a:pPr>
            <a:r>
              <a:rPr lang="en-US" sz="3700" spc="-2">
                <a:solidFill>
                  <a:srgbClr val="7030A0"/>
                </a:solidFill>
                <a:latin typeface="Arial Bold"/>
              </a:rPr>
              <a:t>&lt;1-sentence value proposition&gt;</a:t>
            </a:r>
            <a:endParaRPr lang="en-US" sz="3700" spc="-2">
              <a:latin typeface="Arial"/>
            </a:endParaRPr>
          </a:p>
        </p:txBody>
      </p:sp>
      <p:pic>
        <p:nvPicPr>
          <p:cNvPr id="1026" name="Picture 2" descr="D:\downloads\ezgif-4-2b7812a14e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702" y="2714200"/>
            <a:ext cx="10683875" cy="573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4"/>
          <p:cNvSpPr/>
          <p:nvPr/>
        </p:nvSpPr>
        <p:spPr>
          <a:xfrm>
            <a:off x="5666400" y="5581080"/>
            <a:ext cx="2406240" cy="239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>
              <a:lnSpc>
                <a:spcPts val="2018"/>
              </a:lnSpc>
            </a:pPr>
            <a:r>
              <a:rPr lang="en-US" sz="1600" spc="-2" dirty="0" smtClean="0">
                <a:solidFill>
                  <a:srgbClr val="FFFFFF"/>
                </a:solidFill>
                <a:latin typeface="Arimo Bold"/>
              </a:rPr>
              <a:t> </a:t>
            </a:r>
            <a:endParaRPr lang="en-US" sz="1600" spc="-2" dirty="0">
              <a:latin typeface="Arial"/>
            </a:endParaRPr>
          </a:p>
        </p:txBody>
      </p:sp>
      <p:pic>
        <p:nvPicPr>
          <p:cNvPr id="80" name="Picture 11"/>
          <p:cNvPicPr/>
          <p:nvPr/>
        </p:nvPicPr>
        <p:blipFill>
          <a:blip r:embed="rId3"/>
          <a:stretch/>
        </p:blipFill>
        <p:spPr>
          <a:xfrm>
            <a:off x="14859000" y="190440"/>
            <a:ext cx="2893680" cy="1142640"/>
          </a:xfrm>
          <a:prstGeom prst="rect">
            <a:avLst/>
          </a:prstGeom>
          <a:ln w="0">
            <a:noFill/>
          </a:ln>
        </p:spPr>
      </p:pic>
      <p:sp>
        <p:nvSpPr>
          <p:cNvPr id="81" name="TextBox 6"/>
          <p:cNvSpPr/>
          <p:nvPr/>
        </p:nvSpPr>
        <p:spPr>
          <a:xfrm>
            <a:off x="3536335" y="3863409"/>
            <a:ext cx="11167560" cy="23083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>
              <a:lnSpc>
                <a:spcPts val="4530"/>
              </a:lnSpc>
            </a:pPr>
            <a:r>
              <a:rPr lang="en-US" sz="3700" spc="-2" dirty="0" smtClean="0">
                <a:solidFill>
                  <a:srgbClr val="7030A0"/>
                </a:solidFill>
                <a:latin typeface="Arial Bold"/>
              </a:rPr>
              <a:t>Take action!</a:t>
            </a:r>
            <a:br>
              <a:rPr lang="en-US" sz="3700" spc="-2" dirty="0" smtClean="0">
                <a:solidFill>
                  <a:srgbClr val="7030A0"/>
                </a:solidFill>
                <a:latin typeface="Arial Bold"/>
              </a:rPr>
            </a:br>
            <a:r>
              <a:rPr lang="en-US" sz="3700" spc="-2" dirty="0" smtClean="0">
                <a:solidFill>
                  <a:srgbClr val="7030A0"/>
                </a:solidFill>
                <a:latin typeface="Arial Bold"/>
              </a:rPr>
              <a:t>If </a:t>
            </a:r>
            <a:r>
              <a:rPr lang="en-US" sz="3700" spc="-2" dirty="0">
                <a:solidFill>
                  <a:srgbClr val="7030A0"/>
                </a:solidFill>
                <a:latin typeface="Arial Bold"/>
              </a:rPr>
              <a:t>you’re interested please contact me here</a:t>
            </a:r>
            <a:r>
              <a:rPr sz="3700" dirty="0"/>
              <a:t/>
            </a:r>
            <a:br>
              <a:rPr sz="3700" dirty="0"/>
            </a:br>
            <a:r>
              <a:rPr lang="en-US" sz="3700" spc="-2" dirty="0">
                <a:solidFill>
                  <a:srgbClr val="7030A0"/>
                </a:solidFill>
                <a:latin typeface="Arial Bold"/>
              </a:rPr>
              <a:t>for more information:</a:t>
            </a:r>
            <a:endParaRPr lang="en-US" sz="3700" spc="-2" dirty="0">
              <a:latin typeface="Arial"/>
            </a:endParaRPr>
          </a:p>
          <a:p>
            <a:pPr algn="ctr">
              <a:lnSpc>
                <a:spcPts val="4530"/>
              </a:lnSpc>
            </a:pPr>
            <a:r>
              <a:rPr lang="en-US" sz="3700" spc="-2" dirty="0">
                <a:solidFill>
                  <a:srgbClr val="7030A0"/>
                </a:solidFill>
                <a:latin typeface="Arial Bold"/>
              </a:rPr>
              <a:t>06 XX </a:t>
            </a:r>
            <a:r>
              <a:rPr lang="en-US" sz="3700" spc="-2" dirty="0" err="1">
                <a:solidFill>
                  <a:srgbClr val="7030A0"/>
                </a:solidFill>
                <a:latin typeface="Arial Bold"/>
              </a:rPr>
              <a:t>XX</a:t>
            </a:r>
            <a:r>
              <a:rPr lang="en-US" sz="3700" spc="-2" dirty="0">
                <a:solidFill>
                  <a:srgbClr val="7030A0"/>
                </a:solidFill>
                <a:latin typeface="Arial Bold"/>
              </a:rPr>
              <a:t> </a:t>
            </a:r>
            <a:r>
              <a:rPr lang="en-US" sz="3700" spc="-2" dirty="0" err="1">
                <a:solidFill>
                  <a:srgbClr val="7030A0"/>
                </a:solidFill>
                <a:latin typeface="Arial Bold"/>
              </a:rPr>
              <a:t>XX</a:t>
            </a:r>
            <a:r>
              <a:rPr lang="en-US" sz="3700" spc="-2" dirty="0">
                <a:solidFill>
                  <a:srgbClr val="7030A0"/>
                </a:solidFill>
                <a:latin typeface="Arial Bold"/>
              </a:rPr>
              <a:t> </a:t>
            </a:r>
            <a:r>
              <a:rPr lang="en-US" sz="3700" spc="-2" dirty="0" err="1">
                <a:solidFill>
                  <a:srgbClr val="7030A0"/>
                </a:solidFill>
                <a:latin typeface="Arial Bold"/>
              </a:rPr>
              <a:t>XX</a:t>
            </a:r>
            <a:endParaRPr lang="en-US" sz="3700" spc="-2" dirty="0">
              <a:latin typeface="Arial"/>
            </a:endParaRPr>
          </a:p>
        </p:txBody>
      </p:sp>
      <p:pic>
        <p:nvPicPr>
          <p:cNvPr id="4099" name="Picture 3" descr="D:\downloads\omori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520" y="6171733"/>
            <a:ext cx="474345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lle">
  <a:themeElements>
    <a:clrScheme name="Personnalisé 4">
      <a:dk1>
        <a:sysClr val="windowText" lastClr="000000"/>
      </a:dk1>
      <a:lt1>
        <a:sysClr val="window" lastClr="FFFFFF"/>
      </a:lt1>
      <a:dk2>
        <a:srgbClr val="D519FF"/>
      </a:dk2>
      <a:lt2>
        <a:srgbClr val="F1B2FF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Grill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ll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181</TotalTime>
  <Words>103</Words>
  <Application>Microsoft Office PowerPoint</Application>
  <PresentationFormat>Personnalisé</PresentationFormat>
  <Paragraphs>29</Paragraphs>
  <Slides>5</Slides>
  <Notes>5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Grille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Algo_pitch.pptx</dc:title>
  <dc:subject/>
  <dc:creator/>
  <dc:description/>
  <cp:lastModifiedBy>hp</cp:lastModifiedBy>
  <cp:revision>27</cp:revision>
  <dcterms:created xsi:type="dcterms:W3CDTF">2006-08-16T00:00:00Z</dcterms:created>
  <dcterms:modified xsi:type="dcterms:W3CDTF">2024-07-28T22:40:54Z</dcterms:modified>
  <dc:identifier>DAGGoevBJJk</dc:identifier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Personnalisé</vt:lpwstr>
  </property>
  <property fmtid="{D5CDD505-2E9C-101B-9397-08002B2CF9AE}" pid="4" name="Slides">
    <vt:i4>5</vt:i4>
  </property>
</Properties>
</file>