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gif" ContentType="image/gif"/>
  <Override PartName="/ppt/media/image12.gif" ContentType="image/gi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Franklin Gothic Medium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5C2E5EEC-ADA5-4644-BA38-983B532B02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dt" idx="7"/>
          </p:nvPr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1. 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8"/>
          </p:nvPr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9"/>
          </p:nvPr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dt" idx="10"/>
          </p:nvPr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ctr">
              <a:lnSpc>
                <a:spcPts val="4530"/>
              </a:lnSpc>
              <a:buNone/>
            </a:pPr>
            <a:r>
              <a:rPr b="0" lang="en-US" sz="2000" spc="-4" strike="noStrike">
                <a:solidFill>
                  <a:srgbClr val="7030a0"/>
                </a:solidFill>
                <a:latin typeface="Arial Bold"/>
              </a:rPr>
              <a:t>My project is a quiz made for nerds, basically it acheives to collect data based on the users answers which could help with personalizing ads and help out small cooperations in the entertainment industry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11"/>
          </p:nvPr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12"/>
          </p:nvPr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dt" idx="13"/>
          </p:nvPr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ftr" idx="14"/>
          </p:nvPr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 idx="15"/>
          </p:nvPr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dt" idx="16"/>
          </p:nvPr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17"/>
          </p:nvPr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18"/>
          </p:nvPr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dt" idx="19"/>
          </p:nvPr>
        </p:nvSpPr>
        <p:spPr>
          <a:xfrm>
            <a:off x="5180040" y="0"/>
            <a:ext cx="39618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480" cy="30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ftr" idx="20"/>
          </p:nvPr>
        </p:nvSpPr>
        <p:spPr>
          <a:xfrm>
            <a:off x="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sldNum" idx="21"/>
          </p:nvPr>
        </p:nvSpPr>
        <p:spPr>
          <a:xfrm>
            <a:off x="5180040" y="6502320"/>
            <a:ext cx="3961800" cy="34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2A8A37-73AA-477D-92A7-FE77E93258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BD02BA-E0D0-46D1-948A-19A3B0C559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64BD2F-3323-4C37-95FA-994D86BBDEE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DD1EF9-C519-4B11-9061-0719E9A3AD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F376AD-FDD3-463A-B582-6CE89DDB1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CA089D-CC84-474D-9434-5D3012367A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9DCD9F-C1C0-44B0-B4A1-1F994F7D18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EE0D4F-CD3E-49C1-B688-EAFCE49247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38DB9C-86A7-4EDE-8F74-0EE5F61EDD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8FF73E-C50A-4A82-9542-72A875F343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1BDB67-5852-4E3E-9B5C-9FD9A7C1AC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64B8E-22EC-409C-8C60-25FF13E2B3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304920" y="2452320"/>
            <a:ext cx="17663400" cy="756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7" hidden="1"/>
          <p:cNvSpPr/>
          <p:nvPr/>
        </p:nvSpPr>
        <p:spPr>
          <a:xfrm>
            <a:off x="304920" y="228600"/>
            <a:ext cx="17627760" cy="2019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4"/>
          <p:cNvSpPr/>
          <p:nvPr/>
        </p:nvSpPr>
        <p:spPr>
          <a:xfrm>
            <a:off x="304920" y="226440"/>
            <a:ext cx="17663400" cy="9834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741600" y="9534600"/>
            <a:ext cx="4266720" cy="411120"/>
          </a:xfrm>
          <a:prstGeom prst="rect">
            <a:avLst/>
          </a:prstGeom>
          <a:noFill/>
          <a:ln w="0">
            <a:noFill/>
          </a:ln>
        </p:spPr>
        <p:txBody>
          <a:bodyPr lIns="163440" rIns="163440" tIns="81720" bIns="81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4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4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6095880" y="9534600"/>
            <a:ext cx="6705360" cy="411120"/>
          </a:xfrm>
          <a:prstGeom prst="rect">
            <a:avLst/>
          </a:prstGeom>
          <a:noFill/>
          <a:ln w="0">
            <a:noFill/>
          </a:ln>
        </p:spPr>
        <p:txBody>
          <a:bodyPr lIns="163440" rIns="163440" tIns="81720" bIns="8172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4" strike="noStrike">
                <a:solidFill>
                  <a:srgbClr val="d519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4" strike="noStrike">
                <a:solidFill>
                  <a:srgbClr val="d519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16469280" y="9532800"/>
            <a:ext cx="1165680" cy="411120"/>
          </a:xfrm>
          <a:prstGeom prst="rect">
            <a:avLst/>
          </a:prstGeom>
          <a:noFill/>
          <a:ln w="19080">
            <a:noFill/>
          </a:ln>
        </p:spPr>
        <p:txBody>
          <a:bodyPr lIns="163440" rIns="163440" tIns="81720" bIns="81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4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E19C92-821D-45BB-8CFE-87742B8A8EF0}" type="slidenum">
              <a:rPr b="0" lang="en-US" sz="1200" spc="-4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Franklin Gothic Medium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267" strike="noStrike">
                <a:solidFill>
                  <a:srgbClr val="d519ff"/>
                </a:solidFill>
                <a:latin typeface="Franklin Gothic Medium"/>
              </a:rPr>
              <a:t>Click to edit the outline text format</a:t>
            </a:r>
            <a:endParaRPr b="0" lang="fr-FR" sz="3600" spc="267" strike="noStrike">
              <a:solidFill>
                <a:srgbClr val="d519ff"/>
              </a:solidFill>
              <a:latin typeface="Franklin Gothic Medium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900" spc="177" strike="noStrike">
                <a:solidFill>
                  <a:srgbClr val="d519ff"/>
                </a:solidFill>
                <a:latin typeface="Franklin Gothic Medium"/>
              </a:rPr>
              <a:t>Second Outline Level</a:t>
            </a:r>
            <a:endParaRPr b="0" lang="fr-FR" sz="2900" spc="177" strike="noStrike">
              <a:solidFill>
                <a:srgbClr val="d519ff"/>
              </a:solidFill>
              <a:latin typeface="Franklin Gothic Medium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500" spc="-1" strike="noStrike">
                <a:solidFill>
                  <a:srgbClr val="d519ff"/>
                </a:solidFill>
                <a:latin typeface="Franklin Gothic Medium"/>
              </a:rPr>
              <a:t>Third Outline Level</a:t>
            </a:r>
            <a:endParaRPr b="0" lang="fr-FR" sz="2500" spc="-1" strike="noStrike">
              <a:solidFill>
                <a:srgbClr val="d519ff"/>
              </a:solidFill>
              <a:latin typeface="Franklin Gothic Medium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300" spc="177" strike="noStrike">
                <a:solidFill>
                  <a:srgbClr val="d519ff"/>
                </a:solidFill>
                <a:latin typeface="Franklin Gothic Medium"/>
              </a:rPr>
              <a:t>Fourth Outline Level</a:t>
            </a:r>
            <a:endParaRPr b="0" lang="fr-FR" sz="2300" spc="177" strike="noStrike">
              <a:solidFill>
                <a:srgbClr val="d519ff"/>
              </a:solidFill>
              <a:latin typeface="Franklin Gothic Medium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177" strike="noStrike">
                <a:solidFill>
                  <a:srgbClr val="d519ff"/>
                </a:solidFill>
                <a:latin typeface="Franklin Gothic Medium"/>
              </a:rPr>
              <a:t>Fifth Outline Level</a:t>
            </a:r>
            <a:endParaRPr b="0" lang="fr-FR" sz="2000" spc="177" strike="noStrike">
              <a:solidFill>
                <a:srgbClr val="d519ff"/>
              </a:solidFill>
              <a:latin typeface="Franklin Gothic Medium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177" strike="noStrike">
                <a:solidFill>
                  <a:srgbClr val="d519ff"/>
                </a:solidFill>
                <a:latin typeface="Franklin Gothic Medium"/>
              </a:rPr>
              <a:t>Sixth Outline Level</a:t>
            </a:r>
            <a:endParaRPr b="0" lang="fr-FR" sz="2000" spc="177" strike="noStrike">
              <a:solidFill>
                <a:srgbClr val="d519ff"/>
              </a:solidFill>
              <a:latin typeface="Franklin Gothic Medium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177" strike="noStrike">
                <a:solidFill>
                  <a:srgbClr val="d519ff"/>
                </a:solidFill>
                <a:latin typeface="Franklin Gothic Medium"/>
              </a:rPr>
              <a:t>Seventh Outline Level</a:t>
            </a:r>
            <a:endParaRPr b="0" lang="fr-FR" sz="2000" spc="177" strike="noStrike">
              <a:solidFill>
                <a:srgbClr val="d519ff"/>
              </a:solidFill>
              <a:latin typeface="Franklin Gothic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9"/>
          <p:cNvSpPr/>
          <p:nvPr/>
        </p:nvSpPr>
        <p:spPr>
          <a:xfrm>
            <a:off x="7581960" y="6858360"/>
            <a:ext cx="302976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50000"/>
              </a:lnSpc>
            </a:pPr>
            <a:r>
              <a:rPr b="0" lang="en-US" sz="2900" spc="-4" strike="noStrike">
                <a:solidFill>
                  <a:srgbClr val="a372ea"/>
                </a:solidFill>
                <a:latin typeface="Arial Bold"/>
              </a:rPr>
              <a:t>2023 – 2024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51" name="Group 16"/>
          <p:cNvGrpSpPr/>
          <p:nvPr/>
        </p:nvGrpSpPr>
        <p:grpSpPr>
          <a:xfrm>
            <a:off x="6262200" y="4467600"/>
            <a:ext cx="5250600" cy="920880"/>
            <a:chOff x="6262200" y="4467600"/>
            <a:chExt cx="5250600" cy="920880"/>
          </a:xfrm>
        </p:grpSpPr>
        <p:sp>
          <p:nvSpPr>
            <p:cNvPr id="52" name="Freeform 13"/>
            <p:cNvSpPr/>
            <p:nvPr/>
          </p:nvSpPr>
          <p:spPr>
            <a:xfrm>
              <a:off x="6262200" y="4467600"/>
              <a:ext cx="5250600" cy="9208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TextBox 14"/>
            <p:cNvSpPr/>
            <p:nvPr/>
          </p:nvSpPr>
          <p:spPr>
            <a:xfrm>
              <a:off x="7107840" y="4734360"/>
              <a:ext cx="3621240" cy="38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</a:pPr>
              <a:r>
                <a:rPr b="0" lang="en-US" sz="2500" spc="-4" strike="noStrike">
                  <a:solidFill>
                    <a:srgbClr val="ffffff"/>
                  </a:solidFill>
                  <a:latin typeface="Arial Bold"/>
                </a:rPr>
                <a:t>Chaime Leaboub</a:t>
              </a:r>
              <a:endParaRPr b="0" lang="en-US" sz="2500" spc="-1" strike="noStrike">
                <a:latin typeface="Arial"/>
              </a:endParaRPr>
            </a:p>
          </p:txBody>
        </p:sp>
      </p:grpSp>
      <p:grpSp>
        <p:nvGrpSpPr>
          <p:cNvPr id="54" name="Group 15"/>
          <p:cNvGrpSpPr/>
          <p:nvPr/>
        </p:nvGrpSpPr>
        <p:grpSpPr>
          <a:xfrm>
            <a:off x="3422880" y="2602440"/>
            <a:ext cx="10895040" cy="1309320"/>
            <a:chOff x="3422880" y="2602440"/>
            <a:chExt cx="10895040" cy="1309320"/>
          </a:xfrm>
        </p:grpSpPr>
        <p:grpSp>
          <p:nvGrpSpPr>
            <p:cNvPr id="55" name="Group 5"/>
            <p:cNvGrpSpPr/>
            <p:nvPr/>
          </p:nvGrpSpPr>
          <p:grpSpPr>
            <a:xfrm>
              <a:off x="3422880" y="2602440"/>
              <a:ext cx="10895040" cy="1309320"/>
              <a:chOff x="3422880" y="2602440"/>
              <a:chExt cx="10895040" cy="1309320"/>
            </a:xfrm>
          </p:grpSpPr>
          <p:sp>
            <p:nvSpPr>
              <p:cNvPr id="56" name="Freeform 6"/>
              <p:cNvSpPr/>
              <p:nvPr/>
            </p:nvSpPr>
            <p:spPr>
              <a:xfrm>
                <a:off x="3422880" y="2602440"/>
                <a:ext cx="10895040" cy="1309320"/>
              </a:xfrm>
              <a:custGeom>
                <a:avLst/>
                <a:gdLst>
                  <a:gd name="textAreaLeft" fmla="*/ 0 w 10895040"/>
                  <a:gd name="textAreaRight" fmla="*/ 10895760 w 10895040"/>
                  <a:gd name="textAreaTop" fmla="*/ 0 h 1309320"/>
                  <a:gd name="textAreaBottom" fmla="*/ 1310040 h 1309320"/>
                </a:gdLst>
                <a:ahLst/>
                <a:rect l="textAreaLeft" t="textAreaTop" r="textAreaRight" b="textAreaBottom"/>
                <a:pathLst>
                  <a:path w="6535674" h="642112">
                    <a:moveTo>
                      <a:pt x="6323838" y="0"/>
                    </a:moveTo>
                    <a:lnTo>
                      <a:pt x="211963" y="0"/>
                    </a:lnTo>
                    <a:lnTo>
                      <a:pt x="44577" y="193294"/>
                    </a:lnTo>
                    <a:lnTo>
                      <a:pt x="14859" y="240411"/>
                    </a:lnTo>
                    <a:lnTo>
                      <a:pt x="0" y="293497"/>
                    </a:lnTo>
                    <a:lnTo>
                      <a:pt x="0" y="348615"/>
                    </a:lnTo>
                    <a:lnTo>
                      <a:pt x="14859" y="401701"/>
                    </a:lnTo>
                    <a:lnTo>
                      <a:pt x="44577" y="448945"/>
                    </a:lnTo>
                    <a:lnTo>
                      <a:pt x="211963" y="642112"/>
                    </a:lnTo>
                    <a:lnTo>
                      <a:pt x="6323838" y="642112"/>
                    </a:lnTo>
                    <a:lnTo>
                      <a:pt x="6491097" y="448818"/>
                    </a:lnTo>
                    <a:lnTo>
                      <a:pt x="6520815" y="401574"/>
                    </a:lnTo>
                    <a:lnTo>
                      <a:pt x="6535674" y="348488"/>
                    </a:lnTo>
                    <a:lnTo>
                      <a:pt x="6535674" y="293497"/>
                    </a:lnTo>
                    <a:lnTo>
                      <a:pt x="6520815" y="240411"/>
                    </a:lnTo>
                    <a:lnTo>
                      <a:pt x="6491097" y="193167"/>
                    </a:lnTo>
                    <a:lnTo>
                      <a:pt x="6323838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rgbClr val="7030a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TextBox 9"/>
            <p:cNvSpPr/>
            <p:nvPr/>
          </p:nvSpPr>
          <p:spPr>
            <a:xfrm>
              <a:off x="5408640" y="3193560"/>
              <a:ext cx="6888960" cy="289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2276"/>
                </a:lnSpc>
              </a:pPr>
              <a:r>
                <a:rPr b="0" lang="en-US" sz="3900" spc="-4" strike="noStrike">
                  <a:solidFill>
                    <a:srgbClr val="a372ea"/>
                  </a:solidFill>
                  <a:latin typeface="Arial Bold"/>
                </a:rPr>
                <a:t>Geek out : The ultimate Quiz</a:t>
              </a:r>
              <a:endParaRPr b="0" lang="en-US" sz="3900" spc="-1" strike="noStrike">
                <a:latin typeface="Arial"/>
              </a:endParaRPr>
            </a:p>
          </p:txBody>
        </p:sp>
      </p:grpSp>
      <p:sp>
        <p:nvSpPr>
          <p:cNvPr id="58" name="TextBox 9"/>
          <p:cNvSpPr/>
          <p:nvPr/>
        </p:nvSpPr>
        <p:spPr>
          <a:xfrm>
            <a:off x="6055920" y="5915520"/>
            <a:ext cx="608184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50000"/>
              </a:lnSpc>
            </a:pPr>
            <a:r>
              <a:rPr b="0" lang="en-US" sz="2900" spc="-4" strike="noStrike">
                <a:solidFill>
                  <a:srgbClr val="ffffff"/>
                </a:solidFill>
                <a:latin typeface="Arial Bold"/>
              </a:rPr>
              <a:t>Python, Front end, Unity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59" name="Image 59" descr=""/>
          <p:cNvPicPr/>
          <p:nvPr/>
        </p:nvPicPr>
        <p:blipFill>
          <a:blip r:embed="rId1"/>
          <a:stretch/>
        </p:blipFill>
        <p:spPr>
          <a:xfrm>
            <a:off x="2555640" y="6482160"/>
            <a:ext cx="228528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021400" y="1938240"/>
            <a:ext cx="14209200" cy="65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1" descr=""/>
          <p:cNvPicPr/>
          <p:nvPr/>
        </p:nvPicPr>
        <p:blipFill>
          <a:blip r:embed="rId1"/>
          <a:stretch/>
        </p:blipFill>
        <p:spPr>
          <a:xfrm>
            <a:off x="14859000" y="190440"/>
            <a:ext cx="2893320" cy="1142280"/>
          </a:xfrm>
          <a:prstGeom prst="rect">
            <a:avLst/>
          </a:prstGeom>
          <a:ln w="0">
            <a:noFill/>
          </a:ln>
        </p:spPr>
      </p:pic>
      <p:sp>
        <p:nvSpPr>
          <p:cNvPr id="62" name="TextBox 6"/>
          <p:cNvSpPr/>
          <p:nvPr/>
        </p:nvSpPr>
        <p:spPr>
          <a:xfrm>
            <a:off x="-1244160" y="495360"/>
            <a:ext cx="11167200" cy="17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530"/>
              </a:lnSpc>
            </a:pPr>
            <a:r>
              <a:rPr b="0" lang="fr-FR" sz="3700" spc="-1" strike="noStrike">
                <a:solidFill>
                  <a:srgbClr val="ffffff"/>
                </a:solidFill>
                <a:latin typeface="Franklin Gothic Medium"/>
              </a:rPr>
              <a:t>Programming</a:t>
            </a:r>
            <a:br>
              <a:rPr sz="3700"/>
            </a:br>
            <a:r>
              <a:rPr b="0" lang="fr-FR" sz="3700" spc="-1" strike="noStrike">
                <a:solidFill>
                  <a:srgbClr val="ffffff"/>
                </a:solidFill>
                <a:latin typeface="Franklin Gothic Medium"/>
              </a:rPr>
              <a:t>languages</a:t>
            </a:r>
            <a:br>
              <a:rPr sz="3700"/>
            </a:br>
            <a:endParaRPr b="0" lang="en-US" sz="3700" spc="-1" strike="noStrike">
              <a:latin typeface="Arial"/>
            </a:endParaRPr>
          </a:p>
        </p:txBody>
      </p:sp>
      <p:pic>
        <p:nvPicPr>
          <p:cNvPr id="63" name="Picture 2" descr="D:\downloads\pngwing.com.png"/>
          <p:cNvPicPr/>
          <p:nvPr/>
        </p:nvPicPr>
        <p:blipFill>
          <a:blip r:embed="rId2"/>
          <a:stretch/>
        </p:blipFill>
        <p:spPr>
          <a:xfrm>
            <a:off x="5715000" y="228600"/>
            <a:ext cx="1704600" cy="138240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7" descr="D:\downloads\5c536b3dbfd38c41c7e78ca46fcf5590.png"/>
          <p:cNvPicPr/>
          <p:nvPr/>
        </p:nvPicPr>
        <p:blipFill>
          <a:blip r:embed="rId3"/>
          <a:stretch/>
        </p:blipFill>
        <p:spPr>
          <a:xfrm>
            <a:off x="7558200" y="330120"/>
            <a:ext cx="2364840" cy="1383840"/>
          </a:xfrm>
          <a:prstGeom prst="rect">
            <a:avLst/>
          </a:prstGeom>
          <a:ln w="0">
            <a:noFill/>
          </a:ln>
        </p:spPr>
      </p:pic>
      <p:sp>
        <p:nvSpPr>
          <p:cNvPr id="65" name="Flèche gauche 11"/>
          <p:cNvSpPr/>
          <p:nvPr/>
        </p:nvSpPr>
        <p:spPr>
          <a:xfrm rot="20514000">
            <a:off x="2600280" y="1807200"/>
            <a:ext cx="4947120" cy="8524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Picture 9" descr=""/>
          <p:cNvPicPr/>
          <p:nvPr/>
        </p:nvPicPr>
        <p:blipFill>
          <a:blip r:embed="rId4"/>
          <a:stretch/>
        </p:blipFill>
        <p:spPr>
          <a:xfrm>
            <a:off x="995400" y="3392640"/>
            <a:ext cx="3525480" cy="1982160"/>
          </a:xfrm>
          <a:prstGeom prst="rect">
            <a:avLst/>
          </a:prstGeom>
          <a:ln w="0">
            <a:noFill/>
          </a:ln>
        </p:spPr>
      </p:pic>
      <p:sp>
        <p:nvSpPr>
          <p:cNvPr id="67" name="Flèche gauche 23"/>
          <p:cNvSpPr/>
          <p:nvPr/>
        </p:nvSpPr>
        <p:spPr>
          <a:xfrm rot="16200000">
            <a:off x="7812000" y="2061720"/>
            <a:ext cx="1980720" cy="8524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Flèche gauche 24"/>
          <p:cNvSpPr/>
          <p:nvPr/>
        </p:nvSpPr>
        <p:spPr>
          <a:xfrm rot="11874000">
            <a:off x="10063440" y="1800360"/>
            <a:ext cx="4947120" cy="85248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ZoneTexte 12"/>
          <p:cNvSpPr/>
          <p:nvPr/>
        </p:nvSpPr>
        <p:spPr>
          <a:xfrm>
            <a:off x="1606680" y="5635080"/>
            <a:ext cx="1967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Franklin Gothic Medium"/>
              </a:rPr>
              <a:t>HTML script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0" name="Picture 10" descr=""/>
          <p:cNvPicPr/>
          <p:nvPr/>
        </p:nvPicPr>
        <p:blipFill>
          <a:blip r:embed="rId5"/>
          <a:stretch/>
        </p:blipFill>
        <p:spPr>
          <a:xfrm>
            <a:off x="7183080" y="3543840"/>
            <a:ext cx="3256560" cy="1830960"/>
          </a:xfrm>
          <a:prstGeom prst="rect">
            <a:avLst/>
          </a:prstGeom>
          <a:ln w="0">
            <a:noFill/>
          </a:ln>
        </p:spPr>
      </p:pic>
      <p:sp>
        <p:nvSpPr>
          <p:cNvPr id="71" name="ZoneTexte 13"/>
          <p:cNvSpPr/>
          <p:nvPr/>
        </p:nvSpPr>
        <p:spPr>
          <a:xfrm>
            <a:off x="8090640" y="5539680"/>
            <a:ext cx="14414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Franklin Gothic Medium"/>
              </a:rPr>
              <a:t>JS script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2" name="Picture 11" descr=""/>
          <p:cNvPicPr/>
          <p:nvPr/>
        </p:nvPicPr>
        <p:blipFill>
          <a:blip r:embed="rId6"/>
          <a:stretch/>
        </p:blipFill>
        <p:spPr>
          <a:xfrm>
            <a:off x="12915720" y="3366000"/>
            <a:ext cx="3572280" cy="2008440"/>
          </a:xfrm>
          <a:prstGeom prst="rect">
            <a:avLst/>
          </a:prstGeom>
          <a:ln w="0">
            <a:noFill/>
          </a:ln>
        </p:spPr>
      </p:pic>
      <p:sp>
        <p:nvSpPr>
          <p:cNvPr id="73" name="ZoneTexte 14"/>
          <p:cNvSpPr/>
          <p:nvPr/>
        </p:nvSpPr>
        <p:spPr>
          <a:xfrm>
            <a:off x="14271840" y="5782320"/>
            <a:ext cx="1499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Franklin Gothic Medium"/>
              </a:rPr>
              <a:t>CSS script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" name="Flèche courbée vers la gauche 18"/>
          <p:cNvSpPr/>
          <p:nvPr/>
        </p:nvSpPr>
        <p:spPr>
          <a:xfrm flipH="1">
            <a:off x="1009440" y="6446520"/>
            <a:ext cx="2576160" cy="30909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Flèche courbée vers la gauche 35"/>
          <p:cNvSpPr/>
          <p:nvPr/>
        </p:nvSpPr>
        <p:spPr>
          <a:xfrm>
            <a:off x="14549400" y="6484680"/>
            <a:ext cx="2476440" cy="309096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0000">
                <a:lumMod val="95000"/>
                <a:lumOff val="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Picture 12" descr=""/>
          <p:cNvPicPr/>
          <p:nvPr/>
        </p:nvPicPr>
        <p:blipFill>
          <a:blip r:embed="rId7"/>
          <a:srcRect l="0" t="3139" r="0" b="7815"/>
          <a:stretch/>
        </p:blipFill>
        <p:spPr>
          <a:xfrm>
            <a:off x="6514560" y="6760080"/>
            <a:ext cx="4920480" cy="2463480"/>
          </a:xfrm>
          <a:prstGeom prst="rect">
            <a:avLst/>
          </a:prstGeom>
          <a:ln w="0">
            <a:noFill/>
          </a:ln>
        </p:spPr>
      </p:pic>
      <p:sp>
        <p:nvSpPr>
          <p:cNvPr id="77" name="ZoneTexte 20"/>
          <p:cNvSpPr/>
          <p:nvPr/>
        </p:nvSpPr>
        <p:spPr>
          <a:xfrm>
            <a:off x="7747200" y="9283320"/>
            <a:ext cx="2454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Franklin Gothic Medium"/>
              </a:rPr>
              <a:t>Final product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Picture 2" descr="Visual Studio Code - YouTube"/>
          <p:cNvPicPr/>
          <p:nvPr/>
        </p:nvPicPr>
        <p:blipFill>
          <a:blip r:embed="rId8"/>
          <a:stretch/>
        </p:blipFill>
        <p:spPr>
          <a:xfrm>
            <a:off x="463320" y="490320"/>
            <a:ext cx="1063800" cy="106380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2" descr="D:\downloads\pngwing.com.png"/>
          <p:cNvPicPr/>
          <p:nvPr/>
        </p:nvPicPr>
        <p:blipFill>
          <a:blip r:embed="rId9"/>
          <a:stretch/>
        </p:blipFill>
        <p:spPr>
          <a:xfrm>
            <a:off x="1569240" y="426240"/>
            <a:ext cx="1369080" cy="126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4"/>
          <p:cNvSpPr/>
          <p:nvPr/>
        </p:nvSpPr>
        <p:spPr>
          <a:xfrm>
            <a:off x="5666400" y="5581080"/>
            <a:ext cx="24058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18"/>
              </a:lnSpc>
            </a:pPr>
            <a:r>
              <a:rPr b="0" lang="en-US" sz="1600" spc="-4" strike="noStrike">
                <a:solidFill>
                  <a:srgbClr val="ffffff"/>
                </a:solidFill>
                <a:latin typeface="Arimo Bold"/>
              </a:rPr>
              <a:t>IBRAHIM HASSAN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TextBox 7"/>
          <p:cNvSpPr/>
          <p:nvPr/>
        </p:nvSpPr>
        <p:spPr>
          <a:xfrm>
            <a:off x="6869520" y="1153440"/>
            <a:ext cx="429588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837"/>
              </a:lnSpc>
            </a:pPr>
            <a:r>
              <a:rPr b="0" lang="en-US" sz="4400" spc="-4" strike="noStrike">
                <a:solidFill>
                  <a:srgbClr val="ffffff"/>
                </a:solidFill>
                <a:latin typeface="Bahnschrift"/>
              </a:rPr>
              <a:t>This is a demo of the quiz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2" name="Picture 11" descr=""/>
          <p:cNvPicPr/>
          <p:nvPr/>
        </p:nvPicPr>
        <p:blipFill>
          <a:blip r:embed="rId1"/>
          <a:stretch/>
        </p:blipFill>
        <p:spPr>
          <a:xfrm>
            <a:off x="14859000" y="190440"/>
            <a:ext cx="2893320" cy="1142280"/>
          </a:xfrm>
          <a:prstGeom prst="rect">
            <a:avLst/>
          </a:prstGeom>
          <a:ln w="0">
            <a:noFill/>
          </a:ln>
        </p:spPr>
      </p:pic>
      <p:sp>
        <p:nvSpPr>
          <p:cNvPr id="83" name="TextBox 6"/>
          <p:cNvSpPr/>
          <p:nvPr/>
        </p:nvSpPr>
        <p:spPr>
          <a:xfrm>
            <a:off x="3553920" y="4838400"/>
            <a:ext cx="11167200" cy="17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530"/>
              </a:lnSpc>
            </a:pP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&lt;GIF moving image of Project </a:t>
            </a:r>
            <a:r>
              <a:rPr b="0" i="1" lang="en-US" sz="3200" spc="-4" strike="noStrike">
                <a:solidFill>
                  <a:srgbClr val="7030a0"/>
                </a:solidFill>
                <a:latin typeface="Arial Bold"/>
              </a:rPr>
              <a:t>( if available ) </a:t>
            </a: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&gt;</a:t>
            </a:r>
            <a:endParaRPr b="0" lang="en-US" sz="3700" spc="-1" strike="noStrike">
              <a:latin typeface="Arial"/>
            </a:endParaRPr>
          </a:p>
          <a:p>
            <a:pPr algn="ctr">
              <a:lnSpc>
                <a:spcPts val="4530"/>
              </a:lnSpc>
            </a:pPr>
            <a:endParaRPr b="0" lang="en-US" sz="3700" spc="-1" strike="noStrike">
              <a:latin typeface="Arial"/>
            </a:endParaRPr>
          </a:p>
          <a:p>
            <a:pPr algn="ctr">
              <a:lnSpc>
                <a:spcPts val="4530"/>
              </a:lnSpc>
            </a:pP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&lt;1-sentence value proposition&gt;</a:t>
            </a:r>
            <a:endParaRPr b="0" lang="en-US" sz="3700" spc="-1" strike="noStrike">
              <a:latin typeface="Arial"/>
            </a:endParaRPr>
          </a:p>
        </p:txBody>
      </p:sp>
      <p:pic>
        <p:nvPicPr>
          <p:cNvPr id="84" name="Picture 2" descr="D:\downloads\ezgif-4-2b7812a14e.gif"/>
          <p:cNvPicPr/>
          <p:nvPr/>
        </p:nvPicPr>
        <p:blipFill>
          <a:blip r:embed="rId2"/>
          <a:stretch/>
        </p:blipFill>
        <p:spPr>
          <a:xfrm>
            <a:off x="3675600" y="2714040"/>
            <a:ext cx="10683360" cy="57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4"/>
          <p:cNvSpPr/>
          <p:nvPr/>
        </p:nvSpPr>
        <p:spPr>
          <a:xfrm>
            <a:off x="5666400" y="5581080"/>
            <a:ext cx="24058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18"/>
              </a:lnSpc>
            </a:pPr>
            <a:r>
              <a:rPr b="0" lang="en-US" sz="1600" spc="-4" strike="noStrike">
                <a:solidFill>
                  <a:srgbClr val="ffffff"/>
                </a:solidFill>
                <a:latin typeface="Arimo Bold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6" name="Picture 11" descr=""/>
          <p:cNvPicPr/>
          <p:nvPr/>
        </p:nvPicPr>
        <p:blipFill>
          <a:blip r:embed="rId1"/>
          <a:stretch/>
        </p:blipFill>
        <p:spPr>
          <a:xfrm>
            <a:off x="14859000" y="190440"/>
            <a:ext cx="2893320" cy="1142280"/>
          </a:xfrm>
          <a:prstGeom prst="rect">
            <a:avLst/>
          </a:prstGeom>
          <a:ln w="0">
            <a:noFill/>
          </a:ln>
        </p:spPr>
      </p:pic>
      <p:sp>
        <p:nvSpPr>
          <p:cNvPr id="87" name="TextBox 6"/>
          <p:cNvSpPr/>
          <p:nvPr/>
        </p:nvSpPr>
        <p:spPr>
          <a:xfrm>
            <a:off x="3536280" y="3863520"/>
            <a:ext cx="11167200" cy="28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530"/>
              </a:lnSpc>
            </a:pP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Take action!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If you’re interested please contact me here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for more information: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0702072823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</a:rPr>
              <a:t>chaimaeleaboub@gmail.com</a:t>
            </a:r>
            <a:endParaRPr b="0" lang="en-US" sz="3700" spc="-1" strike="noStrike">
              <a:latin typeface="Arial"/>
            </a:endParaRPr>
          </a:p>
        </p:txBody>
      </p:sp>
      <p:pic>
        <p:nvPicPr>
          <p:cNvPr id="88" name="Picture 3" descr="D:\downloads\omori.gif"/>
          <p:cNvPicPr/>
          <p:nvPr/>
        </p:nvPicPr>
        <p:blipFill>
          <a:blip r:embed="rId2"/>
          <a:stretch/>
        </p:blipFill>
        <p:spPr>
          <a:xfrm>
            <a:off x="6869520" y="6171840"/>
            <a:ext cx="474300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rille">
  <a:themeElements>
    <a:clrScheme name="Personnalisé 4">
      <a:dk1>
        <a:srgbClr val="000000"/>
      </a:dk1>
      <a:lt1>
        <a:srgbClr val="ffffff"/>
      </a:lt1>
      <a:dk2>
        <a:srgbClr val="d519ff"/>
      </a:dk2>
      <a:lt2>
        <a:srgbClr val="f1b2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519ff"/>
      </a:dk2>
      <a:lt2>
        <a:srgbClr val="f1b2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191</TotalTime>
  <Application>View_PPTX_PLUS/7.4.0.3$Windows_X86_64 LibreOffice_project/</Application>
  <AppVersion>15.0000</AppVersion>
  <Words>103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DAGGoevBJJk</dc:identifier>
  <dc:language>en-US</dc:language>
  <cp:lastModifiedBy/>
  <dcterms:modified xsi:type="dcterms:W3CDTF">2024-07-29T18:26:27Z</dcterms:modified>
  <cp:revision>29</cp:revision>
  <dc:subject/>
  <dc:title>Algo_pitch.pptx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Personnalisé</vt:lpwstr>
  </property>
  <property fmtid="{D5CDD505-2E9C-101B-9397-08002B2CF9AE}" pid="4" name="Slides">
    <vt:i4>5</vt:i4>
  </property>
</Properties>
</file>