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gif" ContentType="image/gif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jpeg" ContentType="image/jpeg"/>
  <Override PartName="/ppt/media/image11.gif" ContentType="image/gif"/>
  <Override PartName="/ppt/media/image12.gif" ContentType="image/gif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C7DBDCD9-79F8-419B-94DE-A52379AB251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dt" idx="7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920" cy="256644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1. INTRODUCTION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 idx="8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2400" spc="-1" strike="noStrike">
                <a:latin typeface="Times New Roman"/>
              </a:defRPr>
            </a:lvl1pPr>
          </a:lstStyle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 idx="9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dt" idx="10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920" cy="256644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 algn="ctr">
              <a:lnSpc>
                <a:spcPts val="4530"/>
              </a:lnSpc>
              <a:buNone/>
              <a:tabLst>
                <a:tab algn="l" pos="0"/>
              </a:tabLst>
            </a:pPr>
            <a:r>
              <a:rPr b="0" lang="en-US" sz="2000" spc="-4" strike="noStrike">
                <a:solidFill>
                  <a:srgbClr val="7030a0"/>
                </a:solidFill>
                <a:latin typeface="Arial Bold"/>
              </a:rPr>
              <a:t>My project is a quiz made for nerds, basically it acheives to collect data based on the users answers which could help with personalizing ads and help out small cooperations in the entertainment industry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ftr" idx="11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2400" spc="-1" strike="noStrike">
                <a:latin typeface="Times New Roman"/>
              </a:defRPr>
            </a:lvl1pPr>
          </a:lstStyle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sldNum" idx="12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dt" idx="13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920" cy="256644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ftr" idx="14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2400" spc="-1" strike="noStrike">
                <a:latin typeface="Times New Roman"/>
              </a:defRPr>
            </a:lvl1pPr>
          </a:lstStyle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sldNum" idx="15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dt" idx="16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920" cy="256644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ftr" idx="17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2400" spc="-1" strike="noStrike">
                <a:latin typeface="Times New Roman"/>
              </a:defRPr>
            </a:lvl1pPr>
          </a:lstStyle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sldNum" idx="18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dt" idx="19"/>
          </p:nvPr>
        </p:nvSpPr>
        <p:spPr>
          <a:xfrm>
            <a:off x="5180040" y="0"/>
            <a:ext cx="3961440" cy="34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1.7.2013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Img"/>
          </p:nvPr>
        </p:nvSpPr>
        <p:spPr>
          <a:xfrm>
            <a:off x="2290680" y="512640"/>
            <a:ext cx="4561920" cy="256644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120" cy="308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ftr" idx="20"/>
          </p:nvPr>
        </p:nvSpPr>
        <p:spPr>
          <a:xfrm>
            <a:off x="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2400" spc="-1" strike="noStrike">
                <a:latin typeface="Times New Roman"/>
              </a:defRPr>
            </a:lvl1pPr>
          </a:lstStyle>
          <a:p>
            <a:pPr indent="0">
              <a:buNone/>
            </a:pPr>
            <a:endParaRPr b="0" lang="en-US" sz="2400" spc="-1" strike="noStrike">
              <a:latin typeface="Times New Roman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sldNum" idx="21"/>
          </p:nvPr>
        </p:nvSpPr>
        <p:spPr>
          <a:xfrm>
            <a:off x="5180040" y="6502320"/>
            <a:ext cx="3961440" cy="34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#›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2354C6-8639-47BC-8EB4-8C256A624B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F61652-148E-4DBF-AAA8-CD10D35829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FB709D-811A-4E24-A09F-E9B97E0DC4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EA527A-7E54-4553-9975-BEB9A9C5F0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EB3FC9-69A2-4028-8C2B-75A54FFFAE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8778FC-FB64-422B-AF08-6C4E8AAA95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4FFE51-36AC-482F-8A2E-5A24E3949C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0DDB00-9369-4625-9914-ADB02819D3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A6A4F1-447E-4F9F-9D08-C2E02A402F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11DC32-166E-4937-A334-707FF9CE33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91F142-4497-4C92-978E-46B1FB3839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6DAAC2-DC33-4BBE-A91E-EDADB4A466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304920" y="2452320"/>
            <a:ext cx="17663040" cy="756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7" hidden="1"/>
          <p:cNvSpPr/>
          <p:nvPr/>
        </p:nvSpPr>
        <p:spPr>
          <a:xfrm>
            <a:off x="304920" y="228600"/>
            <a:ext cx="17627400" cy="2018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4"/>
          <p:cNvSpPr/>
          <p:nvPr/>
        </p:nvSpPr>
        <p:spPr>
          <a:xfrm>
            <a:off x="304920" y="226440"/>
            <a:ext cx="17663040" cy="9833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6095880" y="9534600"/>
            <a:ext cx="6705000" cy="410760"/>
          </a:xfrm>
          <a:prstGeom prst="rect">
            <a:avLst/>
          </a:prstGeom>
          <a:noFill/>
          <a:ln w="0">
            <a:noFill/>
          </a:ln>
        </p:spPr>
        <p:txBody>
          <a:bodyPr lIns="163440" rIns="163440" tIns="81720" bIns="81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4" strike="noStrike">
                <a:solidFill>
                  <a:srgbClr val="d519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4" strike="noStrike">
                <a:solidFill>
                  <a:srgbClr val="d519ff"/>
                </a:solidFill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16469280" y="9532800"/>
            <a:ext cx="1165320" cy="410760"/>
          </a:xfrm>
          <a:prstGeom prst="rect">
            <a:avLst/>
          </a:prstGeom>
          <a:noFill/>
          <a:ln w="19080">
            <a:noFill/>
          </a:ln>
        </p:spPr>
        <p:txBody>
          <a:bodyPr lIns="163440" rIns="163440" tIns="81720" bIns="81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4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D254E8-D93D-40CF-94DE-325C41205580}" type="slidenum">
              <a:rPr b="0" lang="en-US" sz="1200" spc="-4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3"/>
          </p:nvPr>
        </p:nvSpPr>
        <p:spPr>
          <a:xfrm>
            <a:off x="741600" y="9534600"/>
            <a:ext cx="4266360" cy="410760"/>
          </a:xfrm>
          <a:prstGeom prst="rect">
            <a:avLst/>
          </a:prstGeom>
          <a:noFill/>
          <a:ln w="0">
            <a:noFill/>
          </a:ln>
        </p:spPr>
        <p:txBody>
          <a:bodyPr lIns="163440" rIns="163440" tIns="81720" bIns="81720" anchor="ctr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jpeg"/><Relationship Id="rId9" Type="http://schemas.openxmlformats.org/officeDocument/2006/relationships/image" Target="../media/image4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1.gi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mailto:chaimaeleaboub@gmail.com" TargetMode="External"/><Relationship Id="rId3" Type="http://schemas.openxmlformats.org/officeDocument/2006/relationships/image" Target="../media/image12.gif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9"/>
          <p:cNvSpPr/>
          <p:nvPr/>
        </p:nvSpPr>
        <p:spPr>
          <a:xfrm>
            <a:off x="7581960" y="6858360"/>
            <a:ext cx="3029400" cy="66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50000"/>
              </a:lnSpc>
            </a:pPr>
            <a:r>
              <a:rPr b="0" lang="en-US" sz="2900" spc="-4" strike="noStrike">
                <a:solidFill>
                  <a:srgbClr val="a372ea"/>
                </a:solidFill>
                <a:latin typeface="Arial Bold"/>
                <a:ea typeface="DejaVu Sans"/>
              </a:rPr>
              <a:t>2023 – 2024</a:t>
            </a:r>
            <a:endParaRPr b="0" lang="en-US" sz="2900" spc="-1" strike="noStrike">
              <a:latin typeface="Arial"/>
            </a:endParaRPr>
          </a:p>
        </p:txBody>
      </p:sp>
      <p:grpSp>
        <p:nvGrpSpPr>
          <p:cNvPr id="51" name="Group 16"/>
          <p:cNvGrpSpPr/>
          <p:nvPr/>
        </p:nvGrpSpPr>
        <p:grpSpPr>
          <a:xfrm>
            <a:off x="6262200" y="4467600"/>
            <a:ext cx="5250240" cy="920520"/>
            <a:chOff x="6262200" y="4467600"/>
            <a:chExt cx="5250240" cy="920520"/>
          </a:xfrm>
        </p:grpSpPr>
        <p:sp>
          <p:nvSpPr>
            <p:cNvPr id="52" name="Freeform 13"/>
            <p:cNvSpPr/>
            <p:nvPr/>
          </p:nvSpPr>
          <p:spPr>
            <a:xfrm>
              <a:off x="6262200" y="4467600"/>
              <a:ext cx="5250240" cy="92052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TextBox 14"/>
            <p:cNvSpPr/>
            <p:nvPr/>
          </p:nvSpPr>
          <p:spPr>
            <a:xfrm>
              <a:off x="7107840" y="4734360"/>
              <a:ext cx="3620880" cy="388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3056"/>
                </a:lnSpc>
              </a:pPr>
              <a:r>
                <a:rPr b="0" lang="en-US" sz="2500" spc="-4" strike="noStrike">
                  <a:solidFill>
                    <a:srgbClr val="ffffff"/>
                  </a:solidFill>
                  <a:latin typeface="Arial Bold"/>
                  <a:ea typeface="DejaVu Sans"/>
                </a:rPr>
                <a:t>Chaime Leaboub</a:t>
              </a:r>
              <a:endParaRPr b="0" lang="en-US" sz="2500" spc="-1" strike="noStrike">
                <a:latin typeface="Arial"/>
              </a:endParaRPr>
            </a:p>
          </p:txBody>
        </p:sp>
      </p:grpSp>
      <p:grpSp>
        <p:nvGrpSpPr>
          <p:cNvPr id="54" name="Group 15"/>
          <p:cNvGrpSpPr/>
          <p:nvPr/>
        </p:nvGrpSpPr>
        <p:grpSpPr>
          <a:xfrm>
            <a:off x="3422880" y="2602440"/>
            <a:ext cx="10894680" cy="1308960"/>
            <a:chOff x="3422880" y="2602440"/>
            <a:chExt cx="10894680" cy="1308960"/>
          </a:xfrm>
        </p:grpSpPr>
        <p:grpSp>
          <p:nvGrpSpPr>
            <p:cNvPr id="55" name="Group 5"/>
            <p:cNvGrpSpPr/>
            <p:nvPr/>
          </p:nvGrpSpPr>
          <p:grpSpPr>
            <a:xfrm>
              <a:off x="3422880" y="2602440"/>
              <a:ext cx="10894680" cy="1308960"/>
              <a:chOff x="3422880" y="2602440"/>
              <a:chExt cx="10894680" cy="1308960"/>
            </a:xfrm>
          </p:grpSpPr>
          <p:sp>
            <p:nvSpPr>
              <p:cNvPr id="56" name="Freeform 6"/>
              <p:cNvSpPr/>
              <p:nvPr/>
            </p:nvSpPr>
            <p:spPr>
              <a:xfrm>
                <a:off x="3422880" y="2602440"/>
                <a:ext cx="10894680" cy="1308960"/>
              </a:xfrm>
              <a:custGeom>
                <a:avLst/>
                <a:gdLst>
                  <a:gd name="textAreaLeft" fmla="*/ 0 w 10894680"/>
                  <a:gd name="textAreaRight" fmla="*/ 10895760 w 10894680"/>
                  <a:gd name="textAreaTop" fmla="*/ 0 h 1308960"/>
                  <a:gd name="textAreaBottom" fmla="*/ 1310040 h 1308960"/>
                </a:gdLst>
                <a:ahLst/>
                <a:rect l="textAreaLeft" t="textAreaTop" r="textAreaRight" b="textAreaBottom"/>
                <a:pathLst>
                  <a:path w="6535674" h="642112">
                    <a:moveTo>
                      <a:pt x="6323838" y="0"/>
                    </a:moveTo>
                    <a:lnTo>
                      <a:pt x="211963" y="0"/>
                    </a:lnTo>
                    <a:lnTo>
                      <a:pt x="44577" y="193294"/>
                    </a:lnTo>
                    <a:lnTo>
                      <a:pt x="14859" y="240411"/>
                    </a:lnTo>
                    <a:lnTo>
                      <a:pt x="0" y="293497"/>
                    </a:lnTo>
                    <a:lnTo>
                      <a:pt x="0" y="348615"/>
                    </a:lnTo>
                    <a:lnTo>
                      <a:pt x="14859" y="401701"/>
                    </a:lnTo>
                    <a:lnTo>
                      <a:pt x="44577" y="448945"/>
                    </a:lnTo>
                    <a:lnTo>
                      <a:pt x="211963" y="642112"/>
                    </a:lnTo>
                    <a:lnTo>
                      <a:pt x="6323838" y="642112"/>
                    </a:lnTo>
                    <a:lnTo>
                      <a:pt x="6491097" y="448818"/>
                    </a:lnTo>
                    <a:lnTo>
                      <a:pt x="6520815" y="401574"/>
                    </a:lnTo>
                    <a:lnTo>
                      <a:pt x="6535674" y="348488"/>
                    </a:lnTo>
                    <a:lnTo>
                      <a:pt x="6535674" y="293497"/>
                    </a:lnTo>
                    <a:lnTo>
                      <a:pt x="6520815" y="240411"/>
                    </a:lnTo>
                    <a:lnTo>
                      <a:pt x="6491097" y="193167"/>
                    </a:lnTo>
                    <a:lnTo>
                      <a:pt x="6323838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38100">
                <a:solidFill>
                  <a:srgbClr val="7030a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" name="TextBox 9"/>
            <p:cNvSpPr/>
            <p:nvPr/>
          </p:nvSpPr>
          <p:spPr>
            <a:xfrm>
              <a:off x="5408640" y="3193560"/>
              <a:ext cx="6888600" cy="2890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2276"/>
                </a:lnSpc>
              </a:pPr>
              <a:r>
                <a:rPr b="0" lang="en-US" sz="3900" spc="-4" strike="noStrike">
                  <a:solidFill>
                    <a:srgbClr val="a372ea"/>
                  </a:solidFill>
                  <a:latin typeface="Arial Bold"/>
                  <a:ea typeface="DejaVu Sans"/>
                </a:rPr>
                <a:t>Geek out : The ultimate Quiz</a:t>
              </a:r>
              <a:endParaRPr b="0" lang="en-US" sz="3900" spc="-1" strike="noStrike">
                <a:latin typeface="Arial"/>
              </a:endParaRPr>
            </a:p>
          </p:txBody>
        </p:sp>
      </p:grpSp>
      <p:sp>
        <p:nvSpPr>
          <p:cNvPr id="58" name="TextBox 9"/>
          <p:cNvSpPr/>
          <p:nvPr/>
        </p:nvSpPr>
        <p:spPr>
          <a:xfrm>
            <a:off x="6055920" y="5915520"/>
            <a:ext cx="6081480" cy="66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ct val="150000"/>
              </a:lnSpc>
            </a:pPr>
            <a:r>
              <a:rPr b="0" lang="en-US" sz="2900" spc="-4" strike="noStrike">
                <a:solidFill>
                  <a:srgbClr val="ffffff"/>
                </a:solidFill>
                <a:latin typeface="Arial Bold"/>
                <a:ea typeface="DejaVu Sans"/>
              </a:rPr>
              <a:t>Python, Front end, Unity</a:t>
            </a:r>
            <a:endParaRPr b="0" lang="en-US" sz="2900" spc="-1" strike="noStrike">
              <a:latin typeface="Arial"/>
            </a:endParaRPr>
          </a:p>
        </p:txBody>
      </p:sp>
      <p:pic>
        <p:nvPicPr>
          <p:cNvPr id="59" name="Image 59" descr=""/>
          <p:cNvPicPr/>
          <p:nvPr/>
        </p:nvPicPr>
        <p:blipFill>
          <a:blip r:embed="rId1"/>
          <a:stretch/>
        </p:blipFill>
        <p:spPr>
          <a:xfrm>
            <a:off x="2555640" y="6482160"/>
            <a:ext cx="2284920" cy="228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021400" y="1938240"/>
            <a:ext cx="14208840" cy="651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11" descr=""/>
          <p:cNvPicPr/>
          <p:nvPr/>
        </p:nvPicPr>
        <p:blipFill>
          <a:blip r:embed="rId1"/>
          <a:stretch/>
        </p:blipFill>
        <p:spPr>
          <a:xfrm>
            <a:off x="14859000" y="190440"/>
            <a:ext cx="2892960" cy="1141920"/>
          </a:xfrm>
          <a:prstGeom prst="rect">
            <a:avLst/>
          </a:prstGeom>
          <a:ln w="0">
            <a:noFill/>
          </a:ln>
        </p:spPr>
      </p:pic>
      <p:sp>
        <p:nvSpPr>
          <p:cNvPr id="62" name="TextBox 6"/>
          <p:cNvSpPr/>
          <p:nvPr/>
        </p:nvSpPr>
        <p:spPr>
          <a:xfrm>
            <a:off x="-1244160" y="495360"/>
            <a:ext cx="11166840" cy="172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530"/>
              </a:lnSpc>
            </a:pPr>
            <a:r>
              <a:rPr b="0" lang="fr-FR" sz="3700" spc="-1" strike="noStrike">
                <a:solidFill>
                  <a:srgbClr val="ffffff"/>
                </a:solidFill>
                <a:latin typeface="Franklin Gothic Medium"/>
                <a:ea typeface="DejaVu Sans"/>
              </a:rPr>
              <a:t>Programming</a:t>
            </a:r>
            <a:br>
              <a:rPr sz="3700"/>
            </a:br>
            <a:r>
              <a:rPr b="0" lang="fr-FR" sz="3700" spc="-1" strike="noStrike">
                <a:solidFill>
                  <a:srgbClr val="ffffff"/>
                </a:solidFill>
                <a:latin typeface="Franklin Gothic Medium"/>
                <a:ea typeface="DejaVu Sans"/>
              </a:rPr>
              <a:t>languages</a:t>
            </a:r>
            <a:br>
              <a:rPr sz="3700"/>
            </a:br>
            <a:endParaRPr b="0" lang="en-US" sz="3700" spc="-1" strike="noStrike">
              <a:latin typeface="Arial"/>
            </a:endParaRPr>
          </a:p>
        </p:txBody>
      </p:sp>
      <p:pic>
        <p:nvPicPr>
          <p:cNvPr id="63" name="Picture 2" descr="D:\downloads\pngwing.com.png"/>
          <p:cNvPicPr/>
          <p:nvPr/>
        </p:nvPicPr>
        <p:blipFill>
          <a:blip r:embed="rId2"/>
          <a:stretch/>
        </p:blipFill>
        <p:spPr>
          <a:xfrm>
            <a:off x="5715000" y="228600"/>
            <a:ext cx="1704240" cy="1382040"/>
          </a:xfrm>
          <a:prstGeom prst="rect">
            <a:avLst/>
          </a:prstGeom>
          <a:ln w="0">
            <a:noFill/>
          </a:ln>
        </p:spPr>
      </p:pic>
      <p:pic>
        <p:nvPicPr>
          <p:cNvPr id="64" name="Picture 7" descr="D:\downloads\5c536b3dbfd38c41c7e78ca46fcf5590.png"/>
          <p:cNvPicPr/>
          <p:nvPr/>
        </p:nvPicPr>
        <p:blipFill>
          <a:blip r:embed="rId3"/>
          <a:stretch/>
        </p:blipFill>
        <p:spPr>
          <a:xfrm>
            <a:off x="7558200" y="330120"/>
            <a:ext cx="2364480" cy="1383480"/>
          </a:xfrm>
          <a:prstGeom prst="rect">
            <a:avLst/>
          </a:prstGeom>
          <a:ln w="0">
            <a:noFill/>
          </a:ln>
        </p:spPr>
      </p:pic>
      <p:sp>
        <p:nvSpPr>
          <p:cNvPr id="65" name="Flèche gauche 11"/>
          <p:cNvSpPr/>
          <p:nvPr/>
        </p:nvSpPr>
        <p:spPr>
          <a:xfrm rot="20514000">
            <a:off x="2599920" y="1806840"/>
            <a:ext cx="4946760" cy="8521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" name="Picture 9" descr=""/>
          <p:cNvPicPr/>
          <p:nvPr/>
        </p:nvPicPr>
        <p:blipFill>
          <a:blip r:embed="rId4"/>
          <a:stretch/>
        </p:blipFill>
        <p:spPr>
          <a:xfrm>
            <a:off x="995400" y="3392640"/>
            <a:ext cx="3525120" cy="1981800"/>
          </a:xfrm>
          <a:prstGeom prst="rect">
            <a:avLst/>
          </a:prstGeom>
          <a:ln w="0">
            <a:noFill/>
          </a:ln>
        </p:spPr>
      </p:pic>
      <p:sp>
        <p:nvSpPr>
          <p:cNvPr id="67" name="Flèche gauche 23"/>
          <p:cNvSpPr/>
          <p:nvPr/>
        </p:nvSpPr>
        <p:spPr>
          <a:xfrm rot="16200000">
            <a:off x="7812000" y="2062080"/>
            <a:ext cx="1980360" cy="8521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Flèche gauche 24"/>
          <p:cNvSpPr/>
          <p:nvPr/>
        </p:nvSpPr>
        <p:spPr>
          <a:xfrm rot="11874000">
            <a:off x="10063440" y="1800720"/>
            <a:ext cx="4946760" cy="8521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ZoneTexte 12"/>
          <p:cNvSpPr/>
          <p:nvPr/>
        </p:nvSpPr>
        <p:spPr>
          <a:xfrm>
            <a:off x="1606680" y="5635080"/>
            <a:ext cx="1966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Franklin Gothic Medium"/>
                <a:ea typeface="DejaVu Sans"/>
              </a:rPr>
              <a:t>HTML script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0" name="Picture 10" descr=""/>
          <p:cNvPicPr/>
          <p:nvPr/>
        </p:nvPicPr>
        <p:blipFill>
          <a:blip r:embed="rId5"/>
          <a:stretch/>
        </p:blipFill>
        <p:spPr>
          <a:xfrm>
            <a:off x="7183080" y="3543840"/>
            <a:ext cx="3256200" cy="1830600"/>
          </a:xfrm>
          <a:prstGeom prst="rect">
            <a:avLst/>
          </a:prstGeom>
          <a:ln w="0">
            <a:noFill/>
          </a:ln>
        </p:spPr>
      </p:pic>
      <p:sp>
        <p:nvSpPr>
          <p:cNvPr id="71" name="ZoneTexte 13"/>
          <p:cNvSpPr/>
          <p:nvPr/>
        </p:nvSpPr>
        <p:spPr>
          <a:xfrm>
            <a:off x="8090640" y="5539680"/>
            <a:ext cx="14410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ffffff"/>
                </a:solidFill>
                <a:latin typeface="Franklin Gothic Medium"/>
                <a:ea typeface="DejaVu Sans"/>
              </a:rPr>
              <a:t>JS script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72" name="Picture 11" descr=""/>
          <p:cNvPicPr/>
          <p:nvPr/>
        </p:nvPicPr>
        <p:blipFill>
          <a:blip r:embed="rId6"/>
          <a:stretch/>
        </p:blipFill>
        <p:spPr>
          <a:xfrm>
            <a:off x="12915720" y="3366000"/>
            <a:ext cx="3571920" cy="2008080"/>
          </a:xfrm>
          <a:prstGeom prst="rect">
            <a:avLst/>
          </a:prstGeom>
          <a:ln w="0">
            <a:noFill/>
          </a:ln>
        </p:spPr>
      </p:pic>
      <p:sp>
        <p:nvSpPr>
          <p:cNvPr id="73" name="ZoneTexte 14"/>
          <p:cNvSpPr/>
          <p:nvPr/>
        </p:nvSpPr>
        <p:spPr>
          <a:xfrm>
            <a:off x="14271840" y="5782320"/>
            <a:ext cx="1499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ffffff"/>
                </a:solidFill>
                <a:latin typeface="Franklin Gothic Medium"/>
                <a:ea typeface="DejaVu Sans"/>
              </a:rPr>
              <a:t>CSS script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4" name="Flèche courbée vers la gauche 18"/>
          <p:cNvSpPr/>
          <p:nvPr/>
        </p:nvSpPr>
        <p:spPr>
          <a:xfrm flipH="1">
            <a:off x="1008720" y="6446520"/>
            <a:ext cx="2575800" cy="30906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Flèche courbée vers la gauche 35"/>
          <p:cNvSpPr/>
          <p:nvPr/>
        </p:nvSpPr>
        <p:spPr>
          <a:xfrm>
            <a:off x="14549400" y="6484680"/>
            <a:ext cx="2476080" cy="30906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" name="Picture 12" descr=""/>
          <p:cNvPicPr/>
          <p:nvPr/>
        </p:nvPicPr>
        <p:blipFill>
          <a:blip r:embed="rId7"/>
          <a:srcRect l="0" t="3139" r="0" b="7815"/>
          <a:stretch/>
        </p:blipFill>
        <p:spPr>
          <a:xfrm>
            <a:off x="6514560" y="6760080"/>
            <a:ext cx="4920120" cy="2463120"/>
          </a:xfrm>
          <a:prstGeom prst="rect">
            <a:avLst/>
          </a:prstGeom>
          <a:ln w="0">
            <a:noFill/>
          </a:ln>
        </p:spPr>
      </p:pic>
      <p:sp>
        <p:nvSpPr>
          <p:cNvPr id="77" name="ZoneTexte 20"/>
          <p:cNvSpPr/>
          <p:nvPr/>
        </p:nvSpPr>
        <p:spPr>
          <a:xfrm>
            <a:off x="7747200" y="9283320"/>
            <a:ext cx="2454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ffffff"/>
                </a:solidFill>
                <a:latin typeface="Franklin Gothic Medium"/>
                <a:ea typeface="DejaVu Sans"/>
              </a:rPr>
              <a:t>Final product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78" name="Picture 2" descr="Visual Studio Code - YouTube"/>
          <p:cNvPicPr/>
          <p:nvPr/>
        </p:nvPicPr>
        <p:blipFill>
          <a:blip r:embed="rId8"/>
          <a:stretch/>
        </p:blipFill>
        <p:spPr>
          <a:xfrm>
            <a:off x="463320" y="490320"/>
            <a:ext cx="1063440" cy="1063440"/>
          </a:xfrm>
          <a:prstGeom prst="rect">
            <a:avLst/>
          </a:prstGeom>
          <a:ln w="0">
            <a:noFill/>
          </a:ln>
        </p:spPr>
      </p:pic>
      <p:pic>
        <p:nvPicPr>
          <p:cNvPr id="79" name="Picture 2" descr="D:\downloads\pngwing.com.png"/>
          <p:cNvPicPr/>
          <p:nvPr/>
        </p:nvPicPr>
        <p:blipFill>
          <a:blip r:embed="rId9"/>
          <a:stretch/>
        </p:blipFill>
        <p:spPr>
          <a:xfrm>
            <a:off x="1569240" y="426240"/>
            <a:ext cx="1368720" cy="126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4"/>
          <p:cNvSpPr/>
          <p:nvPr/>
        </p:nvSpPr>
        <p:spPr>
          <a:xfrm>
            <a:off x="5666400" y="5581080"/>
            <a:ext cx="240552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018"/>
              </a:lnSpc>
            </a:pPr>
            <a:r>
              <a:rPr b="0" lang="en-US" sz="1600" spc="-4" strike="noStrike">
                <a:solidFill>
                  <a:srgbClr val="ffffff"/>
                </a:solidFill>
                <a:latin typeface="Arimo Bold"/>
                <a:ea typeface="DejaVu Sans"/>
              </a:rPr>
              <a:t>IBRAHIM HASSAN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" name="TextBox 7"/>
          <p:cNvSpPr/>
          <p:nvPr/>
        </p:nvSpPr>
        <p:spPr>
          <a:xfrm>
            <a:off x="6869520" y="1153440"/>
            <a:ext cx="4295520" cy="7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837"/>
              </a:lnSpc>
            </a:pPr>
            <a:r>
              <a:rPr b="0" lang="en-US" sz="4400" spc="-4" strike="noStrike">
                <a:solidFill>
                  <a:srgbClr val="ffffff"/>
                </a:solidFill>
                <a:latin typeface="Bahnschrift"/>
                <a:ea typeface="DejaVu Sans"/>
              </a:rPr>
              <a:t>This is a demo of the quiz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2" name="Picture 11" descr=""/>
          <p:cNvPicPr/>
          <p:nvPr/>
        </p:nvPicPr>
        <p:blipFill>
          <a:blip r:embed="rId1"/>
          <a:stretch/>
        </p:blipFill>
        <p:spPr>
          <a:xfrm>
            <a:off x="14859000" y="190440"/>
            <a:ext cx="2892960" cy="1141920"/>
          </a:xfrm>
          <a:prstGeom prst="rect">
            <a:avLst/>
          </a:prstGeom>
          <a:ln w="0">
            <a:noFill/>
          </a:ln>
        </p:spPr>
      </p:pic>
      <p:sp>
        <p:nvSpPr>
          <p:cNvPr id="83" name="TextBox 6"/>
          <p:cNvSpPr/>
          <p:nvPr/>
        </p:nvSpPr>
        <p:spPr>
          <a:xfrm>
            <a:off x="3553920" y="4838400"/>
            <a:ext cx="11166840" cy="172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530"/>
              </a:lnSpc>
            </a:pPr>
            <a:r>
              <a:rPr b="0" lang="en-US" sz="3700" spc="-4" strike="noStrike">
                <a:solidFill>
                  <a:srgbClr val="7030a0"/>
                </a:solidFill>
                <a:latin typeface="Arial Bold"/>
                <a:ea typeface="DejaVu Sans"/>
              </a:rPr>
              <a:t>&lt;GIF moving image of Project </a:t>
            </a:r>
            <a:r>
              <a:rPr b="0" i="1" lang="en-US" sz="3200" spc="-4" strike="noStrike">
                <a:solidFill>
                  <a:srgbClr val="7030a0"/>
                </a:solidFill>
                <a:latin typeface="Arial Bold"/>
                <a:ea typeface="DejaVu Sans"/>
              </a:rPr>
              <a:t>( if available ) </a:t>
            </a:r>
            <a:r>
              <a:rPr b="0" lang="en-US" sz="3700" spc="-4" strike="noStrike">
                <a:solidFill>
                  <a:srgbClr val="7030a0"/>
                </a:solidFill>
                <a:latin typeface="Arial Bold"/>
                <a:ea typeface="DejaVu Sans"/>
              </a:rPr>
              <a:t>&gt;</a:t>
            </a:r>
            <a:endParaRPr b="0" lang="en-US" sz="3700" spc="-1" strike="noStrike">
              <a:latin typeface="Arial"/>
            </a:endParaRPr>
          </a:p>
          <a:p>
            <a:pPr algn="ctr">
              <a:lnSpc>
                <a:spcPts val="4530"/>
              </a:lnSpc>
            </a:pPr>
            <a:endParaRPr b="0" lang="en-US" sz="3700" spc="-1" strike="noStrike">
              <a:latin typeface="Arial"/>
            </a:endParaRPr>
          </a:p>
          <a:p>
            <a:pPr algn="ctr">
              <a:lnSpc>
                <a:spcPts val="4530"/>
              </a:lnSpc>
            </a:pPr>
            <a:r>
              <a:rPr b="0" lang="en-US" sz="3700" spc="-4" strike="noStrike">
                <a:solidFill>
                  <a:srgbClr val="7030a0"/>
                </a:solidFill>
                <a:latin typeface="Arial Bold"/>
                <a:ea typeface="DejaVu Sans"/>
              </a:rPr>
              <a:t>&lt;1-sentence value proposition&gt;</a:t>
            </a:r>
            <a:endParaRPr b="0" lang="en-US" sz="3700" spc="-1" strike="noStrike">
              <a:latin typeface="Arial"/>
            </a:endParaRPr>
          </a:p>
        </p:txBody>
      </p:sp>
      <p:pic>
        <p:nvPicPr>
          <p:cNvPr id="84" name="Picture 2" descr="D:\downloads\ezgif-4-2b7812a14e.gif"/>
          <p:cNvPicPr/>
          <p:nvPr/>
        </p:nvPicPr>
        <p:blipFill>
          <a:blip r:embed="rId2"/>
          <a:stretch/>
        </p:blipFill>
        <p:spPr>
          <a:xfrm>
            <a:off x="3675600" y="2714040"/>
            <a:ext cx="10683000" cy="573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4"/>
          <p:cNvSpPr/>
          <p:nvPr/>
        </p:nvSpPr>
        <p:spPr>
          <a:xfrm>
            <a:off x="5666400" y="5581080"/>
            <a:ext cx="240552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018"/>
              </a:lnSpc>
            </a:pPr>
            <a:r>
              <a:rPr b="0" lang="en-US" sz="1600" spc="-4" strike="noStrike">
                <a:solidFill>
                  <a:srgbClr val="ffffff"/>
                </a:solidFill>
                <a:latin typeface="Arimo Bold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86" name="Picture 11" descr=""/>
          <p:cNvPicPr/>
          <p:nvPr/>
        </p:nvPicPr>
        <p:blipFill>
          <a:blip r:embed="rId1"/>
          <a:stretch/>
        </p:blipFill>
        <p:spPr>
          <a:xfrm>
            <a:off x="14859000" y="190440"/>
            <a:ext cx="2892960" cy="1141920"/>
          </a:xfrm>
          <a:prstGeom prst="rect">
            <a:avLst/>
          </a:prstGeom>
          <a:ln w="0">
            <a:noFill/>
          </a:ln>
        </p:spPr>
      </p:pic>
      <p:sp>
        <p:nvSpPr>
          <p:cNvPr id="87" name="TextBox 6"/>
          <p:cNvSpPr/>
          <p:nvPr/>
        </p:nvSpPr>
        <p:spPr>
          <a:xfrm>
            <a:off x="3536280" y="3635280"/>
            <a:ext cx="11166840" cy="345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530"/>
              </a:lnSpc>
            </a:pPr>
            <a:br>
              <a:rPr sz="3700"/>
            </a:br>
            <a:r>
              <a:rPr b="0" lang="en-US" sz="3700" spc="-4" strike="noStrike">
                <a:solidFill>
                  <a:srgbClr val="7030a0"/>
                </a:solidFill>
                <a:latin typeface="Arial Bold"/>
                <a:ea typeface="DejaVu Sans"/>
              </a:rPr>
              <a:t>If you’re interested please contact me here</a:t>
            </a:r>
            <a:br>
              <a:rPr sz="3700"/>
            </a:br>
            <a:r>
              <a:rPr b="0" lang="en-US" sz="3700" spc="-4" strike="noStrike">
                <a:solidFill>
                  <a:srgbClr val="7030a0"/>
                </a:solidFill>
                <a:latin typeface="Arial Bold"/>
                <a:ea typeface="DejaVu Sans"/>
              </a:rPr>
              <a:t>for more information:</a:t>
            </a:r>
            <a:br>
              <a:rPr sz="3700"/>
            </a:br>
            <a:r>
              <a:rPr b="0" lang="en-US" sz="3700" spc="-4" strike="noStrike">
                <a:solidFill>
                  <a:srgbClr val="7030a0"/>
                </a:solidFill>
                <a:latin typeface="Arial Bold"/>
                <a:ea typeface="DejaVu Sans"/>
              </a:rPr>
              <a:t>0702072823</a:t>
            </a:r>
            <a:br>
              <a:rPr sz="3700"/>
            </a:br>
            <a:r>
              <a:rPr b="0" lang="en-US" sz="3700" spc="-4" strike="noStrike">
                <a:solidFill>
                  <a:srgbClr val="7030a0"/>
                </a:solidFill>
                <a:latin typeface="Arial Bold"/>
                <a:ea typeface="DejaVu Sans"/>
                <a:hlinkClick r:id="rId2"/>
              </a:rPr>
              <a:t>chaimaeleaboub@gmail.com</a:t>
            </a:r>
            <a:br>
              <a:rPr sz="3700"/>
            </a:br>
            <a:r>
              <a:rPr b="0" lang="en-US" sz="3700" spc="-4" strike="noStrike">
                <a:solidFill>
                  <a:srgbClr val="7030a0"/>
                </a:solidFill>
                <a:latin typeface="Arial Bold"/>
                <a:ea typeface="DejaVu Sans"/>
              </a:rPr>
              <a:t>Take action!</a:t>
            </a:r>
            <a:endParaRPr b="0" lang="en-US" sz="3700" spc="-1" strike="noStrike">
              <a:latin typeface="Arial"/>
            </a:endParaRPr>
          </a:p>
        </p:txBody>
      </p:sp>
      <p:pic>
        <p:nvPicPr>
          <p:cNvPr id="88" name="Picture 3" descr="D:\downloads\omori.gif"/>
          <p:cNvPicPr/>
          <p:nvPr/>
        </p:nvPicPr>
        <p:blipFill>
          <a:blip r:embed="rId3"/>
          <a:stretch/>
        </p:blipFill>
        <p:spPr>
          <a:xfrm>
            <a:off x="6869520" y="6171840"/>
            <a:ext cx="4742640" cy="35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Grille">
  <a:themeElements>
    <a:clrScheme name="Personnalisé 4">
      <a:dk1>
        <a:srgbClr val="000000"/>
      </a:dk1>
      <a:lt1>
        <a:srgbClr val="ffffff"/>
      </a:lt1>
      <a:dk2>
        <a:srgbClr val="d519ff"/>
      </a:dk2>
      <a:lt2>
        <a:srgbClr val="f1b2ff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519ff"/>
      </a:dk2>
      <a:lt2>
        <a:srgbClr val="f1b2ff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191</TotalTime>
  <Application>View_PPTX_PLUS/7.4.0.3$Windows_X86_64 LibreOffice_project/</Application>
  <AppVersion>15.0000</AppVersion>
  <Words>103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DAGGoevBJJk</dc:identifier>
  <dc:language>en-US</dc:language>
  <cp:lastModifiedBy/>
  <dcterms:modified xsi:type="dcterms:W3CDTF">2024-07-29T18:48:12Z</dcterms:modified>
  <cp:revision>30</cp:revision>
  <dc:subject/>
  <dc:title>Algo_pitch.pptx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Personnalisé</vt:lpwstr>
  </property>
  <property fmtid="{D5CDD505-2E9C-101B-9397-08002B2CF9AE}" pid="4" name="Slides">
    <vt:i4>5</vt:i4>
  </property>
</Properties>
</file>