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2" r:id="rId4"/>
    <p:sldId id="273" r:id="rId5"/>
    <p:sldId id="271" r:id="rId6"/>
  </p:sldIdLst>
  <p:sldSz cx="18288000" cy="10287000"/>
  <p:notesSz cx="6858000" cy="9144000"/>
  <p:embeddedFontLst>
    <p:embeddedFont>
      <p:font typeface="Arimo Bold" charset="0"/>
      <p:regular r:id="rId8"/>
      <p:bold r:id="rId9"/>
    </p:embeddedFont>
    <p:embeddedFont>
      <p:font typeface="Arial Bold" charset="0"/>
      <p:regular r:id="rId10"/>
      <p:bold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343" autoAdjust="0"/>
  </p:normalViewPr>
  <p:slideViewPr>
    <p:cSldViewPr>
      <p:cViewPr>
        <p:scale>
          <a:sx n="50" d="100"/>
          <a:sy n="50" d="100"/>
        </p:scale>
        <p:origin x="-46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‹N°›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1. INTRODUCTION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5219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0152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0847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5064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12929"/>
            <a:ext cx="18275701" cy="10280086"/>
          </a:xfrm>
          <a:custGeom>
            <a:avLst/>
            <a:gdLst/>
            <a:ahLst/>
            <a:cxnLst/>
            <a:rect l="l" t="t" r="r" b="b"/>
            <a:pathLst>
              <a:path w="18275701" h="10280086">
                <a:moveTo>
                  <a:pt x="0" y="0"/>
                </a:moveTo>
                <a:lnTo>
                  <a:pt x="18275700" y="0"/>
                </a:lnTo>
                <a:lnTo>
                  <a:pt x="18275700" y="10280085"/>
                </a:lnTo>
                <a:lnTo>
                  <a:pt x="0" y="10280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5666549" y="5581210"/>
            <a:ext cx="2406635" cy="285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19"/>
              </a:lnSpc>
            </a:pPr>
            <a:r>
              <a:rPr lang="en-US" sz="1682">
                <a:solidFill>
                  <a:srgbClr val="FFFFFF"/>
                </a:solidFill>
                <a:latin typeface="Arimo Bold"/>
              </a:rPr>
              <a:t>IBRAHIM HASSAN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52086" y="1565871"/>
            <a:ext cx="429677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2364" dirty="0" smtClean="0">
                <a:solidFill>
                  <a:srgbClr val="FFFFFF"/>
                </a:solidFill>
                <a:latin typeface="Arial Bold"/>
              </a:rPr>
              <a:t>&lt;NAME OF THE PROJECT&gt;</a:t>
            </a:r>
            <a:endParaRPr lang="en-US" sz="2364" dirty="0">
              <a:solidFill>
                <a:srgbClr val="FFFFFF"/>
              </a:solidFill>
              <a:latin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55392" y="9197915"/>
            <a:ext cx="3030602" cy="587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Arial Bold"/>
              </a:rPr>
              <a:t>2023 – 2024</a:t>
            </a:r>
            <a:endParaRPr lang="en-US" sz="2800" dirty="0">
              <a:solidFill>
                <a:srgbClr val="7030A0"/>
              </a:solidFill>
              <a:latin typeface="Arial Bold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255270" y="6207111"/>
            <a:ext cx="5251466" cy="921592"/>
            <a:chOff x="9473857" y="6789252"/>
            <a:chExt cx="4312537" cy="1101958"/>
          </a:xfrm>
        </p:grpSpPr>
        <p:sp>
          <p:nvSpPr>
            <p:cNvPr id="13" name="Freeform 13"/>
            <p:cNvSpPr/>
            <p:nvPr/>
          </p:nvSpPr>
          <p:spPr>
            <a:xfrm>
              <a:off x="9473857" y="6789252"/>
              <a:ext cx="4312537" cy="110195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46318" y="7121755"/>
              <a:ext cx="2974295" cy="4634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55"/>
                </a:lnSpc>
              </a:pPr>
              <a:r>
                <a:rPr lang="en-US" sz="2546" dirty="0" err="1" smtClean="0">
                  <a:latin typeface="Arial Bold"/>
                </a:rPr>
                <a:t>Chaime</a:t>
              </a:r>
              <a:r>
                <a:rPr lang="en-US" sz="2546" dirty="0" smtClean="0">
                  <a:latin typeface="Arial Bold"/>
                </a:rPr>
                <a:t> </a:t>
              </a:r>
              <a:r>
                <a:rPr lang="en-US" sz="2546" dirty="0" err="1" smtClean="0">
                  <a:latin typeface="Arial Bold"/>
                </a:rPr>
                <a:t>Leaboub</a:t>
              </a:r>
              <a:endParaRPr lang="en-US" sz="2546" dirty="0">
                <a:latin typeface="Arial Bold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22393" y="3937136"/>
            <a:ext cx="10896599" cy="1310340"/>
            <a:chOff x="5887135" y="3701315"/>
            <a:chExt cx="6526028" cy="1310340"/>
          </a:xfrm>
        </p:grpSpPr>
        <p:grpSp>
          <p:nvGrpSpPr>
            <p:cNvPr id="5" name="Group 5"/>
            <p:cNvGrpSpPr/>
            <p:nvPr/>
          </p:nvGrpSpPr>
          <p:grpSpPr>
            <a:xfrm>
              <a:off x="5887135" y="3701315"/>
              <a:ext cx="6526028" cy="1310340"/>
              <a:chOff x="0" y="0"/>
              <a:chExt cx="6536283" cy="642231"/>
            </a:xfrm>
            <a:solidFill>
              <a:srgbClr val="7030A0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535674" cy="642112"/>
              </a:xfrm>
              <a:custGeom>
                <a:avLst/>
                <a:gdLst/>
                <a:ahLst/>
                <a:cxnLst/>
                <a:rect l="l" t="t" r="r" b="b"/>
                <a:pathLst>
                  <a:path w="6535674" h="642112">
                    <a:moveTo>
                      <a:pt x="6323838" y="0"/>
                    </a:moveTo>
                    <a:lnTo>
                      <a:pt x="211963" y="0"/>
                    </a:lnTo>
                    <a:lnTo>
                      <a:pt x="44577" y="193294"/>
                    </a:lnTo>
                    <a:lnTo>
                      <a:pt x="14859" y="240411"/>
                    </a:lnTo>
                    <a:lnTo>
                      <a:pt x="0" y="293497"/>
                    </a:lnTo>
                    <a:lnTo>
                      <a:pt x="0" y="348615"/>
                    </a:lnTo>
                    <a:lnTo>
                      <a:pt x="14859" y="401701"/>
                    </a:lnTo>
                    <a:lnTo>
                      <a:pt x="44577" y="448945"/>
                    </a:lnTo>
                    <a:lnTo>
                      <a:pt x="211963" y="642112"/>
                    </a:lnTo>
                    <a:lnTo>
                      <a:pt x="6323838" y="642112"/>
                    </a:lnTo>
                    <a:lnTo>
                      <a:pt x="6491097" y="448818"/>
                    </a:lnTo>
                    <a:lnTo>
                      <a:pt x="6520815" y="401574"/>
                    </a:lnTo>
                    <a:lnTo>
                      <a:pt x="6535674" y="348488"/>
                    </a:lnTo>
                    <a:lnTo>
                      <a:pt x="6535674" y="293497"/>
                    </a:lnTo>
                    <a:lnTo>
                      <a:pt x="6520815" y="240411"/>
                    </a:lnTo>
                    <a:lnTo>
                      <a:pt x="6491097" y="193167"/>
                    </a:lnTo>
                    <a:lnTo>
                      <a:pt x="6323838" y="0"/>
                    </a:lnTo>
                    <a:close/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15" name="TextBox 9">
              <a:extLst>
                <a:ext uri="{FF2B5EF4-FFF2-40B4-BE49-F238E27FC236}">
                  <a16:creationId xmlns="" xmlns:a16="http://schemas.microsoft.com/office/drawing/2014/main" id="{A92E937B-0AF3-B89A-7C78-303402BC4B99}"/>
                </a:ext>
              </a:extLst>
            </p:cNvPr>
            <p:cNvSpPr txBox="1"/>
            <p:nvPr/>
          </p:nvSpPr>
          <p:spPr>
            <a:xfrm>
              <a:off x="7086764" y="4245985"/>
              <a:ext cx="4126161" cy="3617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275"/>
                </a:lnSpc>
              </a:pPr>
              <a:r>
                <a:rPr lang="en-US" sz="4000" dirty="0" smtClean="0">
                  <a:solidFill>
                    <a:srgbClr val="7030A0"/>
                  </a:solidFill>
                  <a:latin typeface="Arial Bold"/>
                </a:rPr>
                <a:t>A quiz for nerds</a:t>
              </a:r>
              <a:endParaRPr lang="en-US" sz="4000" dirty="0">
                <a:solidFill>
                  <a:srgbClr val="7030A0"/>
                </a:solidFill>
                <a:latin typeface="Arial Bold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859909"/>
            <a:ext cx="5398005" cy="1986627"/>
          </a:xfrm>
          <a:prstGeom prst="rect">
            <a:avLst/>
          </a:prstGeom>
        </p:spPr>
      </p:pic>
      <p:sp>
        <p:nvSpPr>
          <p:cNvPr id="18" name="TextBox 9"/>
          <p:cNvSpPr txBox="1"/>
          <p:nvPr/>
        </p:nvSpPr>
        <p:spPr>
          <a:xfrm>
            <a:off x="5829384" y="7610284"/>
            <a:ext cx="6082618" cy="583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Arial Bold"/>
              </a:rPr>
              <a:t>Python, Front end, Unity</a:t>
            </a:r>
            <a:endParaRPr lang="en-US" sz="2800" dirty="0">
              <a:solidFill>
                <a:srgbClr val="7030A0"/>
              </a:solidFill>
              <a:latin typeface="Arial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12929"/>
            <a:ext cx="18275701" cy="10280086"/>
          </a:xfrm>
          <a:custGeom>
            <a:avLst/>
            <a:gdLst/>
            <a:ahLst/>
            <a:cxnLst/>
            <a:rect l="l" t="t" r="r" b="b"/>
            <a:pathLst>
              <a:path w="18275701" h="10280086">
                <a:moveTo>
                  <a:pt x="0" y="0"/>
                </a:moveTo>
                <a:lnTo>
                  <a:pt x="18275700" y="0"/>
                </a:lnTo>
                <a:lnTo>
                  <a:pt x="18275700" y="10280085"/>
                </a:lnTo>
                <a:lnTo>
                  <a:pt x="0" y="10280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5666549" y="5581210"/>
            <a:ext cx="2406635" cy="285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19"/>
              </a:lnSpc>
            </a:pPr>
            <a:r>
              <a:rPr lang="en-US" sz="1682">
                <a:solidFill>
                  <a:srgbClr val="FFFFFF"/>
                </a:solidFill>
                <a:latin typeface="Arimo Bold"/>
              </a:rPr>
              <a:t>IBRAHIM HASSAN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52086" y="1565871"/>
            <a:ext cx="429677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2364" dirty="0" smtClean="0">
                <a:solidFill>
                  <a:srgbClr val="FFFFFF"/>
                </a:solidFill>
                <a:latin typeface="Arial Bold"/>
              </a:rPr>
              <a:t>&lt;NAME OF THE PROJECT&gt;</a:t>
            </a:r>
            <a:endParaRPr lang="en-US" sz="2364" dirty="0">
              <a:solidFill>
                <a:srgbClr val="FFFFFF"/>
              </a:solidFill>
              <a:latin typeface="Arial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90500"/>
            <a:ext cx="2893882" cy="1143000"/>
          </a:xfrm>
          <a:prstGeom prst="rect">
            <a:avLst/>
          </a:prstGeom>
        </p:spPr>
      </p:pic>
      <p:sp>
        <p:nvSpPr>
          <p:cNvPr id="18" name="TextBox 6"/>
          <p:cNvSpPr txBox="1"/>
          <p:nvPr/>
        </p:nvSpPr>
        <p:spPr>
          <a:xfrm>
            <a:off x="3558686" y="4723768"/>
            <a:ext cx="11167742" cy="288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9"/>
              </a:lnSpc>
            </a:pP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My project is a quiz made for nerds, basically it </a:t>
            </a:r>
            <a:r>
              <a:rPr lang="en-US" sz="3774" dirty="0" err="1" smtClean="0">
                <a:solidFill>
                  <a:srgbClr val="7030A0"/>
                </a:solidFill>
                <a:latin typeface="Arial Bold"/>
              </a:rPr>
              <a:t>acheives</a:t>
            </a: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 to collect data based on the users answers which could help with personalizing ads and help out small </a:t>
            </a:r>
            <a:r>
              <a:rPr lang="en-US" sz="3774" dirty="0" err="1" smtClean="0">
                <a:solidFill>
                  <a:srgbClr val="7030A0"/>
                </a:solidFill>
                <a:latin typeface="Arial Bold"/>
              </a:rPr>
              <a:t>cooperations</a:t>
            </a: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 in the </a:t>
            </a:r>
            <a:r>
              <a:rPr lang="en-US" sz="3774" dirty="0" err="1" smtClean="0">
                <a:solidFill>
                  <a:srgbClr val="7030A0"/>
                </a:solidFill>
                <a:latin typeface="Arial Bold"/>
              </a:rPr>
              <a:t>entertainement</a:t>
            </a: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 industry</a:t>
            </a:r>
            <a:endParaRPr lang="en-US" sz="3774" dirty="0">
              <a:solidFill>
                <a:srgbClr val="7030A0"/>
              </a:solidFill>
              <a:latin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84646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12929"/>
            <a:ext cx="18275701" cy="10280086"/>
          </a:xfrm>
          <a:custGeom>
            <a:avLst/>
            <a:gdLst/>
            <a:ahLst/>
            <a:cxnLst/>
            <a:rect l="l" t="t" r="r" b="b"/>
            <a:pathLst>
              <a:path w="18275701" h="10280086">
                <a:moveTo>
                  <a:pt x="0" y="0"/>
                </a:moveTo>
                <a:lnTo>
                  <a:pt x="18275700" y="0"/>
                </a:lnTo>
                <a:lnTo>
                  <a:pt x="18275700" y="10280085"/>
                </a:lnTo>
                <a:lnTo>
                  <a:pt x="0" y="10280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5666549" y="5581210"/>
            <a:ext cx="2406635" cy="285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19"/>
              </a:lnSpc>
            </a:pPr>
            <a:r>
              <a:rPr lang="en-US" sz="1682">
                <a:solidFill>
                  <a:srgbClr val="FFFFFF"/>
                </a:solidFill>
                <a:latin typeface="Arimo Bold"/>
              </a:rPr>
              <a:t>IBRAHIM HASSAN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52086" y="1565871"/>
            <a:ext cx="429677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2364" dirty="0" smtClean="0">
                <a:solidFill>
                  <a:srgbClr val="FFFFFF"/>
                </a:solidFill>
                <a:latin typeface="Arial Bold"/>
              </a:rPr>
              <a:t>&lt;NAME OF THE PROJECT&gt;</a:t>
            </a:r>
            <a:endParaRPr lang="en-US" sz="2364" dirty="0">
              <a:solidFill>
                <a:srgbClr val="FFFFFF"/>
              </a:solidFill>
              <a:latin typeface="Arial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90500"/>
            <a:ext cx="2893882" cy="1143000"/>
          </a:xfrm>
          <a:prstGeom prst="rect">
            <a:avLst/>
          </a:prstGeom>
        </p:spPr>
      </p:pic>
      <p:sp>
        <p:nvSpPr>
          <p:cNvPr id="18" name="TextBox 6"/>
          <p:cNvSpPr txBox="1"/>
          <p:nvPr/>
        </p:nvSpPr>
        <p:spPr>
          <a:xfrm>
            <a:off x="3553979" y="4838573"/>
            <a:ext cx="11167742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9"/>
              </a:lnSpc>
            </a:pP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&lt;BULLET POINTS ONETHODOLOGY&gt; </a:t>
            </a:r>
          </a:p>
          <a:p>
            <a:pPr algn="ctr">
              <a:lnSpc>
                <a:spcPts val="4529"/>
              </a:lnSpc>
            </a:pP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( </a:t>
            </a:r>
            <a:r>
              <a:rPr lang="en-US" sz="3200" i="1" dirty="0" smtClean="0">
                <a:solidFill>
                  <a:srgbClr val="7030A0"/>
                </a:solidFill>
                <a:latin typeface="Arial Bold"/>
              </a:rPr>
              <a:t>Schema </a:t>
            </a:r>
            <a:r>
              <a:rPr lang="en-US" sz="3200" b="1" i="1" dirty="0" smtClean="0">
                <a:solidFill>
                  <a:srgbClr val="7030A0"/>
                </a:solidFill>
                <a:latin typeface="Arial Bold"/>
              </a:rPr>
              <a:t>or</a:t>
            </a:r>
            <a:r>
              <a:rPr lang="en-US" sz="3200" i="1" dirty="0" smtClean="0">
                <a:solidFill>
                  <a:srgbClr val="7030A0"/>
                </a:solidFill>
                <a:latin typeface="Arial Bold"/>
              </a:rPr>
              <a:t> key points </a:t>
            </a: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)</a:t>
            </a:r>
            <a:br>
              <a:rPr lang="en-US" sz="3774" dirty="0" smtClean="0">
                <a:solidFill>
                  <a:srgbClr val="7030A0"/>
                </a:solidFill>
                <a:latin typeface="Arial Bold"/>
              </a:rPr>
            </a:b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I didn’t understand this part</a:t>
            </a:r>
            <a:endParaRPr lang="en-US" sz="3774" dirty="0">
              <a:solidFill>
                <a:srgbClr val="7030A0"/>
              </a:solidFill>
              <a:latin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11490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12929"/>
            <a:ext cx="18275701" cy="10280086"/>
          </a:xfrm>
          <a:custGeom>
            <a:avLst/>
            <a:gdLst/>
            <a:ahLst/>
            <a:cxnLst/>
            <a:rect l="l" t="t" r="r" b="b"/>
            <a:pathLst>
              <a:path w="18275701" h="10280086">
                <a:moveTo>
                  <a:pt x="0" y="0"/>
                </a:moveTo>
                <a:lnTo>
                  <a:pt x="18275700" y="0"/>
                </a:lnTo>
                <a:lnTo>
                  <a:pt x="18275700" y="10280085"/>
                </a:lnTo>
                <a:lnTo>
                  <a:pt x="0" y="10280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5666549" y="5581210"/>
            <a:ext cx="2406635" cy="285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19"/>
              </a:lnSpc>
            </a:pPr>
            <a:r>
              <a:rPr lang="en-US" sz="1682">
                <a:solidFill>
                  <a:srgbClr val="FFFFFF"/>
                </a:solidFill>
                <a:latin typeface="Arimo Bold"/>
              </a:rPr>
              <a:t>IBRAHIM HASSAN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52086" y="1565871"/>
            <a:ext cx="429677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2364" dirty="0" smtClean="0">
                <a:solidFill>
                  <a:srgbClr val="FFFFFF"/>
                </a:solidFill>
                <a:latin typeface="Arial Bold"/>
              </a:rPr>
              <a:t>&lt;NAME OF THE PROJECT&gt;</a:t>
            </a:r>
            <a:endParaRPr lang="en-US" sz="2364" dirty="0">
              <a:solidFill>
                <a:srgbClr val="FFFFFF"/>
              </a:solidFill>
              <a:latin typeface="Arial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90500"/>
            <a:ext cx="2893882" cy="1143000"/>
          </a:xfrm>
          <a:prstGeom prst="rect">
            <a:avLst/>
          </a:prstGeom>
        </p:spPr>
      </p:pic>
      <p:sp>
        <p:nvSpPr>
          <p:cNvPr id="18" name="TextBox 6"/>
          <p:cNvSpPr txBox="1"/>
          <p:nvPr/>
        </p:nvSpPr>
        <p:spPr>
          <a:xfrm>
            <a:off x="3553979" y="4838573"/>
            <a:ext cx="11167742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9"/>
              </a:lnSpc>
            </a:pPr>
            <a:r>
              <a:rPr lang="en-US" sz="3774" dirty="0">
                <a:solidFill>
                  <a:srgbClr val="7030A0"/>
                </a:solidFill>
                <a:latin typeface="Arial Bold"/>
              </a:rPr>
              <a:t>&lt;GIF moving image of </a:t>
            </a: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Project </a:t>
            </a:r>
            <a:r>
              <a:rPr lang="en-US" sz="3200" i="1" dirty="0" smtClean="0">
                <a:solidFill>
                  <a:srgbClr val="7030A0"/>
                </a:solidFill>
                <a:latin typeface="Arial Bold"/>
              </a:rPr>
              <a:t>( if available ) </a:t>
            </a: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&gt;</a:t>
            </a:r>
            <a:endParaRPr lang="en-US" sz="3774" dirty="0">
              <a:solidFill>
                <a:srgbClr val="7030A0"/>
              </a:solidFill>
              <a:latin typeface="Arial Bold"/>
            </a:endParaRPr>
          </a:p>
          <a:p>
            <a:pPr algn="ctr">
              <a:lnSpc>
                <a:spcPts val="4529"/>
              </a:lnSpc>
            </a:pPr>
            <a:endParaRPr lang="en-US" sz="3774" dirty="0">
              <a:solidFill>
                <a:srgbClr val="7030A0"/>
              </a:solidFill>
              <a:latin typeface="Arial Bold"/>
            </a:endParaRPr>
          </a:p>
          <a:p>
            <a:pPr algn="ctr">
              <a:lnSpc>
                <a:spcPts val="4529"/>
              </a:lnSpc>
            </a:pPr>
            <a:r>
              <a:rPr lang="en-US" sz="3774" dirty="0">
                <a:solidFill>
                  <a:srgbClr val="7030A0"/>
                </a:solidFill>
                <a:latin typeface="Arial Bold"/>
              </a:rPr>
              <a:t>&lt;1-sentence value proposition&gt;</a:t>
            </a:r>
          </a:p>
        </p:txBody>
      </p:sp>
      <p:pic>
        <p:nvPicPr>
          <p:cNvPr id="1026" name="Picture 2" descr="D:\downloads\text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07" y="1258505"/>
            <a:ext cx="12729131" cy="716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9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12929"/>
            <a:ext cx="18275701" cy="10280086"/>
          </a:xfrm>
          <a:custGeom>
            <a:avLst/>
            <a:gdLst/>
            <a:ahLst/>
            <a:cxnLst/>
            <a:rect l="l" t="t" r="r" b="b"/>
            <a:pathLst>
              <a:path w="18275701" h="10280086">
                <a:moveTo>
                  <a:pt x="0" y="0"/>
                </a:moveTo>
                <a:lnTo>
                  <a:pt x="18275700" y="0"/>
                </a:lnTo>
                <a:lnTo>
                  <a:pt x="18275700" y="10280085"/>
                </a:lnTo>
                <a:lnTo>
                  <a:pt x="0" y="10280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dirty="0"/>
          </a:p>
        </p:txBody>
      </p:sp>
      <p:sp>
        <p:nvSpPr>
          <p:cNvPr id="4" name="TextBox 4"/>
          <p:cNvSpPr txBox="1"/>
          <p:nvPr/>
        </p:nvSpPr>
        <p:spPr>
          <a:xfrm>
            <a:off x="5666549" y="5581210"/>
            <a:ext cx="2406635" cy="285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19"/>
              </a:lnSpc>
            </a:pPr>
            <a:r>
              <a:rPr lang="en-US" sz="1682">
                <a:solidFill>
                  <a:srgbClr val="FFFFFF"/>
                </a:solidFill>
                <a:latin typeface="Arimo Bold"/>
              </a:rPr>
              <a:t>IBRAHIM HASSAN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52086" y="1565871"/>
            <a:ext cx="429677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2364" dirty="0" smtClean="0">
                <a:solidFill>
                  <a:srgbClr val="FFFFFF"/>
                </a:solidFill>
                <a:latin typeface="Arial Bold"/>
              </a:rPr>
              <a:t>&lt;NAME OF THE PROJECT&gt;</a:t>
            </a:r>
            <a:endParaRPr lang="en-US" sz="2364" dirty="0">
              <a:solidFill>
                <a:srgbClr val="FFFFFF"/>
              </a:solidFill>
              <a:latin typeface="Arial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90500"/>
            <a:ext cx="2893882" cy="1143000"/>
          </a:xfrm>
          <a:prstGeom prst="rect">
            <a:avLst/>
          </a:prstGeom>
        </p:spPr>
      </p:pic>
      <p:sp>
        <p:nvSpPr>
          <p:cNvPr id="18" name="TextBox 6"/>
          <p:cNvSpPr txBox="1"/>
          <p:nvPr/>
        </p:nvSpPr>
        <p:spPr>
          <a:xfrm>
            <a:off x="3553979" y="4261492"/>
            <a:ext cx="11167742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9"/>
              </a:lnSpc>
            </a:pP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If </a:t>
            </a:r>
            <a:r>
              <a:rPr lang="en-US" sz="3774" dirty="0">
                <a:solidFill>
                  <a:srgbClr val="7030A0"/>
                </a:solidFill>
                <a:latin typeface="Arial Bold"/>
              </a:rPr>
              <a:t>you’re </a:t>
            </a: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interested please contact me here</a:t>
            </a:r>
            <a:br>
              <a:rPr lang="en-US" sz="3774" dirty="0" smtClean="0">
                <a:solidFill>
                  <a:srgbClr val="7030A0"/>
                </a:solidFill>
                <a:latin typeface="Arial Bold"/>
              </a:rPr>
            </a:b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for more information:</a:t>
            </a:r>
            <a:endParaRPr lang="en-US" sz="3774" dirty="0">
              <a:solidFill>
                <a:srgbClr val="7030A0"/>
              </a:solidFill>
              <a:latin typeface="Arial Bold"/>
            </a:endParaRPr>
          </a:p>
          <a:p>
            <a:pPr algn="ctr">
              <a:lnSpc>
                <a:spcPts val="4529"/>
              </a:lnSpc>
            </a:pP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06 XX </a:t>
            </a:r>
            <a:r>
              <a:rPr lang="en-US" sz="3774" dirty="0" err="1" smtClean="0">
                <a:solidFill>
                  <a:srgbClr val="7030A0"/>
                </a:solidFill>
                <a:latin typeface="Arial Bold"/>
              </a:rPr>
              <a:t>XX</a:t>
            </a: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 </a:t>
            </a:r>
            <a:r>
              <a:rPr lang="en-US" sz="3774" dirty="0" err="1" smtClean="0">
                <a:solidFill>
                  <a:srgbClr val="7030A0"/>
                </a:solidFill>
                <a:latin typeface="Arial Bold"/>
              </a:rPr>
              <a:t>XX</a:t>
            </a:r>
            <a:r>
              <a:rPr lang="en-US" sz="3774" dirty="0" smtClean="0">
                <a:solidFill>
                  <a:srgbClr val="7030A0"/>
                </a:solidFill>
                <a:latin typeface="Arial Bold"/>
              </a:rPr>
              <a:t> </a:t>
            </a:r>
            <a:r>
              <a:rPr lang="en-US" sz="3774" dirty="0" err="1" smtClean="0">
                <a:solidFill>
                  <a:srgbClr val="7030A0"/>
                </a:solidFill>
                <a:latin typeface="Arial Bold"/>
              </a:rPr>
              <a:t>XX</a:t>
            </a:r>
            <a:endParaRPr lang="en-US" sz="3774" dirty="0">
              <a:solidFill>
                <a:srgbClr val="7030A0"/>
              </a:solidFill>
              <a:latin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17946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137</Words>
  <Application>Microsoft Office PowerPoint</Application>
  <PresentationFormat>Personnalisé</PresentationFormat>
  <Paragraphs>33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Arimo Bold</vt:lpstr>
      <vt:lpstr>Arial Bold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Algo_pitch.pptx</dc:title>
  <cp:lastModifiedBy>hp</cp:lastModifiedBy>
  <cp:revision>14</cp:revision>
  <dcterms:created xsi:type="dcterms:W3CDTF">2006-08-16T00:00:00Z</dcterms:created>
  <dcterms:modified xsi:type="dcterms:W3CDTF">2024-07-08T14:29:58Z</dcterms:modified>
  <dc:identifier>DAGGoevBJJk</dc:identifier>
</cp:coreProperties>
</file>