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 b="def" i="def"/>
      <a:tcStyle>
        <a:tcBdr/>
        <a:fill>
          <a:solidFill>
            <a:srgbClr val="E7EE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 b="def" i="def"/>
      <a:tcStyle>
        <a:tcBdr/>
        <a:fill>
          <a:solidFill>
            <a:srgbClr val="EBF4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C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2D2E2D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4"/>
          <p:cNvGrpSpPr/>
          <p:nvPr/>
        </p:nvGrpSpPr>
        <p:grpSpPr>
          <a:xfrm>
            <a:off x="-4" y="-1"/>
            <a:ext cx="12192005" cy="6858002"/>
            <a:chOff x="-2" y="0"/>
            <a:chExt cx="12192004" cy="6858000"/>
          </a:xfrm>
        </p:grpSpPr>
        <p:sp>
          <p:nvSpPr>
            <p:cNvPr id="63" name="Straight Connector 5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Straight Connector 6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traight Connector 8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traight Connector 9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traight Connector 10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traight Connector 11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traight Connector 12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traight Connector 13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Connector 14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traight Connector 15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traight Connector 16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Straight Connector 17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traight Connector 18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Straight Connector 19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Straight Connector 20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Straight Connector 21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5" name="Group 22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79" name="Straight Connector 40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" name="Straight Connector 41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" name="Straight Connector 42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" name="Straight Connector 43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" name="Straight Connector 44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9" name="Group 45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84" name="Straight Connector 51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" name="Straight Connector 52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" name="Straight Connector 53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" name="Straight Connector 54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" name="Straight Connector 55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" name="Straight Connector 46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" name="Straight Connector 47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" name="Straight Connector 48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" name="Straight Connector 49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" name="Straight Connector 50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2" name="Group 23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96" name="Straight Connector 24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Straight Connector 25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Straight Connector 26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Straight Connector 27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Straight Connector 28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06" name="Group 29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01" name="Straight Connector 35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" name="Straight Connector 3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" name="Straight Connector 37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" name="Straight Connector 38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" name="Straight Connector 39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07" name="Straight Connector 30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" name="Straight Connector 31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" name="Straight Connector 32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" name="Straight Connector 33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Straight Connector 3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4" name="Title Text"/>
          <p:cNvSpPr txBox="1"/>
          <p:nvPr>
            <p:ph type="title"/>
          </p:nvPr>
        </p:nvSpPr>
        <p:spPr>
          <a:xfrm>
            <a:off x="1293844" y="1909346"/>
            <a:ext cx="9604311" cy="3383280"/>
          </a:xfrm>
          <a:prstGeom prst="rect">
            <a:avLst/>
          </a:prstGeom>
        </p:spPr>
        <p:txBody>
          <a:bodyPr/>
          <a:lstStyle>
            <a:lvl1pPr>
              <a:lnSpc>
                <a:spcPct val="76000"/>
              </a:lnSpc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1293844" y="5432564"/>
            <a:ext cx="9604311" cy="457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traight Connector 57"/>
          <p:cNvSpPr/>
          <p:nvPr/>
        </p:nvSpPr>
        <p:spPr>
          <a:xfrm>
            <a:off x="1295400" y="5294174"/>
            <a:ext cx="960120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-4" y="-1"/>
            <a:ext cx="12192005" cy="6858002"/>
            <a:chOff x="-2" y="0"/>
            <a:chExt cx="12192004" cy="6858000"/>
          </a:xfrm>
        </p:grpSpPr>
        <p:sp>
          <p:nvSpPr>
            <p:cNvPr id="133" name="Straight Connector 7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traight Connector 8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traight Connector 9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traight Connector 10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traight Connector 11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traight Connector 12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13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traight Connector 14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traight Connector 15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traight Connector 16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traight Connector 17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traight Connector 18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traight Connector 19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traight Connector 20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21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traight Connector 22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roup 23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149" name="Straight Connector 41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traight Connector 42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Straight Connector 43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Straight Connector 44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Straight Connector 45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59" name="Group 46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154" name="Straight Connector 52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5" name="Straight Connector 53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6" name="Straight Connector 54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7" name="Straight Connector 55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" name="Straight Connector 56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0" name="Straight Connector 47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Straight Connector 48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Straight Connector 49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Straight Connector 50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Straight Connector 51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2" name="Group 24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166" name="Straight Connector 25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Straight Connector 26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Straight Connector 27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Straight Connector 28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Straight Connector 29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76" name="Group 30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71" name="Straight Connector 36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2" name="Straight Connector 37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3" name="Straight Connector 38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4" name="Straight Connector 39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5" name="Straight Connector 40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77" name="Straight Connector 31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Straight Connector 32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9" name="Straight Connector 33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Straight Connector 34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1" name="Straight Connector 35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84" name="Title Text"/>
          <p:cNvSpPr txBox="1"/>
          <p:nvPr>
            <p:ph type="title"/>
          </p:nvPr>
        </p:nvSpPr>
        <p:spPr>
          <a:xfrm>
            <a:off x="1295400" y="2541572"/>
            <a:ext cx="9601200" cy="274320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1295400" y="5431535"/>
            <a:ext cx="9601200" cy="457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traight Connector 57"/>
          <p:cNvSpPr/>
          <p:nvPr/>
        </p:nvSpPr>
        <p:spPr>
          <a:xfrm>
            <a:off x="1295400" y="5294174"/>
            <a:ext cx="9601200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sz="half" idx="1"/>
          </p:nvPr>
        </p:nvSpPr>
        <p:spPr>
          <a:xfrm>
            <a:off x="1295400" y="1981199"/>
            <a:ext cx="4572000" cy="38100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quarter" idx="1"/>
          </p:nvPr>
        </p:nvSpPr>
        <p:spPr>
          <a:xfrm>
            <a:off x="1295400" y="1818321"/>
            <a:ext cx="4572000" cy="6413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Text Placeholder 4"/>
          <p:cNvSpPr/>
          <p:nvPr>
            <p:ph type="body" sz="quarter" idx="13"/>
          </p:nvPr>
        </p:nvSpPr>
        <p:spPr>
          <a:xfrm>
            <a:off x="6324600" y="1818321"/>
            <a:ext cx="4572000" cy="64135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60"/>
          <p:cNvGrpSpPr/>
          <p:nvPr/>
        </p:nvGrpSpPr>
        <p:grpSpPr>
          <a:xfrm>
            <a:off x="-4" y="-1"/>
            <a:ext cx="12192005" cy="6858002"/>
            <a:chOff x="-2" y="0"/>
            <a:chExt cx="12192004" cy="6858000"/>
          </a:xfrm>
        </p:grpSpPr>
        <p:sp>
          <p:nvSpPr>
            <p:cNvPr id="221" name="Straight Connector 161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Straight Connector 162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traight Connector 163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traight Connector 164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traight Connector 165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traight Connector 166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167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Straight Connector 168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Straight Connector 169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traight Connector 170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traight Connector 171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traight Connector 172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73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traight Connector 174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traight Connector 175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176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3" name="Group 177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37" name="Straight Connector 195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8" name="Straight Connector 196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9" name="Straight Connector 197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0" name="Straight Connector 198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Straight Connector 199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47" name="Group 200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242" name="Straight Connector 206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3" name="Straight Connector 207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4" name="Straight Connector 208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5" name="Straight Connector 209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6" name="Straight Connector 210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48" name="Straight Connector 201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Straight Connector 202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Straight Connector 203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Straight Connector 204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Straight Connector 205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0" name="Group 178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254" name="Straight Connector 179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Straight Connector 180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6" name="Straight Connector 181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Straight Connector 182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Straight Connector 183"/>
              <p:cNvSpPr/>
              <p:nvPr/>
            </p:nvSpPr>
            <p:spPr>
              <a:xfrm flipH="1">
                <a:off x="26956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64" name="Group 184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259" name="Straight Connector 190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0" name="Straight Connector 191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1" name="Straight Connector 192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2" name="Straight Connector 193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3" name="Straight Connector 194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65" name="Straight Connector 185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Straight Connector 186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Straight Connector 187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Straight Connector 188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Straight Connector 189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8"/>
          <p:cNvGrpSpPr/>
          <p:nvPr/>
        </p:nvGrpSpPr>
        <p:grpSpPr>
          <a:xfrm>
            <a:off x="-4" y="-1"/>
            <a:ext cx="12192005" cy="6858002"/>
            <a:chOff x="-2" y="0"/>
            <a:chExt cx="12192004" cy="6858000"/>
          </a:xfrm>
        </p:grpSpPr>
        <p:sp>
          <p:nvSpPr>
            <p:cNvPr id="279" name="Straight Connector 9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Connector 10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Connector 11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traight Connector 12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traight Connector 13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traight Connector 14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traight Connector 15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traight Connector 16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traight Connector 17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traight Connector 18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traight Connector 19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traight Connector 20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traight Connector 21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traight Connector 22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traight Connector 23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Straight Connector 24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1" name="Group 25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95" name="Straight Connector 43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Straight Connector 44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Straight Connector 45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Straight Connector 46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Straight Connector 47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05" name="Group 48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300" name="Straight Connector 54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1" name="Straight Connector 55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2" name="Straight Connector 56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3" name="Straight Connector 57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4" name="Straight Connector 58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06" name="Straight Connector 49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traight Connector 50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Straight Connector 51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Straight Connector 52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0" name="Straight Connector 53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8" name="Group 26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312" name="Straight Connector 27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Straight Connector 28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Straight Connector 29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Straight Connector 30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Straight Connector 31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22" name="Group 32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17" name="Straight Connector 38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Straight Connector 39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Straight Connector 40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Straight Connector 41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Straight Connector 42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3" name="Straight Connector 33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traight Connector 34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35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Straight Connector 36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traight Connector 37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0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Title Text"/>
          <p:cNvSpPr txBox="1"/>
          <p:nvPr>
            <p:ph type="title"/>
          </p:nvPr>
        </p:nvSpPr>
        <p:spPr>
          <a:xfrm>
            <a:off x="7913151" y="571500"/>
            <a:ext cx="3657601" cy="21971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2" name="Body Level One…"/>
          <p:cNvSpPr txBox="1"/>
          <p:nvPr>
            <p:ph type="body" idx="1"/>
          </p:nvPr>
        </p:nvSpPr>
        <p:spPr>
          <a:xfrm>
            <a:off x="543196" y="571500"/>
            <a:ext cx="6217922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Text Placeholder 3"/>
          <p:cNvSpPr/>
          <p:nvPr>
            <p:ph type="body" sz="quarter" idx="13"/>
          </p:nvPr>
        </p:nvSpPr>
        <p:spPr>
          <a:xfrm>
            <a:off x="7913151" y="2995011"/>
            <a:ext cx="3657601" cy="22859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34" name="Straight Connector 59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7"/>
          <p:cNvGrpSpPr/>
          <p:nvPr/>
        </p:nvGrpSpPr>
        <p:grpSpPr>
          <a:xfrm>
            <a:off x="-4" y="-1"/>
            <a:ext cx="12192005" cy="6858002"/>
            <a:chOff x="-2" y="0"/>
            <a:chExt cx="12192004" cy="6858000"/>
          </a:xfrm>
        </p:grpSpPr>
        <p:sp>
          <p:nvSpPr>
            <p:cNvPr id="342" name="Straight Connector 8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Straight Connector 9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Straight Connector 10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Straight Connector 11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Straight Connector 12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Straight Connector 13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traight Connector 14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Straight Connector 15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Straight Connector 16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Straight Connector 17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Straight Connector 18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traight Connector 19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traight Connector 20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Straight Connector 21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Straight Connector 22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Straight Connector 23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4" name="Group 24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358" name="Straight Connector 42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Straight Connector 43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44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Straight Connector 45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Straight Connector 46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68" name="Group 47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363" name="Straight Connector 53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4" name="Straight Connector 54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5" name="Straight Connector 55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6" name="Straight Connector 56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7" name="Straight Connector 57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69" name="Straight Connector 48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0" name="Straight Connector 49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Straight Connector 50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Straight Connector 51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Straight Connector 52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91" name="Group 25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375" name="Straight Connector 26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Straight Connector 27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Straight Connector 28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8" name="Straight Connector 29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9" name="Straight Connector 30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85" name="Group 31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80" name="Straight Connector 37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1" name="Straight Connector 38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2" name="Straight Connector 39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3" name="Straight Connector 40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4" name="Straight Connector 41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86" name="Straight Connector 32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Straight Connector 33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8" name="Straight Connector 34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9" name="Straight Connector 35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Straight Connector 36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93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Straight Connector 58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Title Text"/>
          <p:cNvSpPr txBox="1"/>
          <p:nvPr>
            <p:ph type="title"/>
          </p:nvPr>
        </p:nvSpPr>
        <p:spPr>
          <a:xfrm>
            <a:off x="7909559" y="576072"/>
            <a:ext cx="3657601" cy="219456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6" name="Picture Placeholder 2"/>
          <p:cNvSpPr/>
          <p:nvPr>
            <p:ph type="pic" idx="13"/>
          </p:nvPr>
        </p:nvSpPr>
        <p:spPr>
          <a:xfrm>
            <a:off x="4412" y="-159"/>
            <a:ext cx="7315201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7" name="Body Level One…"/>
          <p:cNvSpPr txBox="1"/>
          <p:nvPr>
            <p:ph type="body" sz="quarter" idx="1"/>
          </p:nvPr>
        </p:nvSpPr>
        <p:spPr>
          <a:xfrm>
            <a:off x="7909559" y="2999232"/>
            <a:ext cx="3657601" cy="2286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572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52999">
              <a:srgbClr val="FFFFFF"/>
            </a:gs>
            <a:gs pos="100000">
              <a:srgbClr val="F2F2F2">
                <a:alpha val="64999"/>
              </a:srgb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95"/>
          <p:cNvGrpSpPr/>
          <p:nvPr/>
        </p:nvGrpSpPr>
        <p:grpSpPr>
          <a:xfrm>
            <a:off x="-1" y="-195944"/>
            <a:ext cx="12192003" cy="6858002"/>
            <a:chOff x="0" y="0"/>
            <a:chExt cx="12192002" cy="6858000"/>
          </a:xfrm>
        </p:grpSpPr>
        <p:sp>
          <p:nvSpPr>
            <p:cNvPr id="2" name="Straight Connector 96"/>
            <p:cNvSpPr/>
            <p:nvPr/>
          </p:nvSpPr>
          <p:spPr>
            <a:xfrm flipH="1">
              <a:off x="610195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97"/>
            <p:cNvSpPr/>
            <p:nvPr/>
          </p:nvSpPr>
          <p:spPr>
            <a:xfrm flipH="1">
              <a:off x="182933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98"/>
            <p:cNvSpPr/>
            <p:nvPr/>
          </p:nvSpPr>
          <p:spPr>
            <a:xfrm flipH="1">
              <a:off x="3048471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traight Connector 99"/>
            <p:cNvSpPr/>
            <p:nvPr/>
          </p:nvSpPr>
          <p:spPr>
            <a:xfrm flipH="1">
              <a:off x="4267609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traight Connector 100"/>
            <p:cNvSpPr/>
            <p:nvPr/>
          </p:nvSpPr>
          <p:spPr>
            <a:xfrm flipH="1">
              <a:off x="5486747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traight Connector 101"/>
            <p:cNvSpPr/>
            <p:nvPr/>
          </p:nvSpPr>
          <p:spPr>
            <a:xfrm flipH="1">
              <a:off x="6705885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traight Connector 102"/>
            <p:cNvSpPr/>
            <p:nvPr/>
          </p:nvSpPr>
          <p:spPr>
            <a:xfrm flipH="1">
              <a:off x="792502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traight Connector 103"/>
            <p:cNvSpPr/>
            <p:nvPr/>
          </p:nvSpPr>
          <p:spPr>
            <a:xfrm flipH="1">
              <a:off x="9144161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traight Connector 104"/>
            <p:cNvSpPr/>
            <p:nvPr/>
          </p:nvSpPr>
          <p:spPr>
            <a:xfrm flipH="1">
              <a:off x="10363299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traight Connector 105"/>
            <p:cNvSpPr/>
            <p:nvPr/>
          </p:nvSpPr>
          <p:spPr>
            <a:xfrm flipH="1">
              <a:off x="11582437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traight Connector 106"/>
            <p:cNvSpPr/>
            <p:nvPr/>
          </p:nvSpPr>
          <p:spPr>
            <a:xfrm>
              <a:off x="2820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traight Connector 107"/>
            <p:cNvSpPr/>
            <p:nvPr/>
          </p:nvSpPr>
          <p:spPr>
            <a:xfrm>
              <a:off x="2820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traight Connector 108"/>
            <p:cNvSpPr/>
            <p:nvPr/>
          </p:nvSpPr>
          <p:spPr>
            <a:xfrm>
              <a:off x="2820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traight Connector 109"/>
            <p:cNvSpPr/>
            <p:nvPr/>
          </p:nvSpPr>
          <p:spPr>
            <a:xfrm>
              <a:off x="2820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110"/>
            <p:cNvSpPr/>
            <p:nvPr/>
          </p:nvSpPr>
          <p:spPr>
            <a:xfrm>
              <a:off x="2820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Straight Connector 111"/>
            <p:cNvSpPr/>
            <p:nvPr/>
          </p:nvSpPr>
          <p:spPr>
            <a:xfrm>
              <a:off x="2820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" name="Group 112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18" name="Straight Connector 130"/>
              <p:cNvSpPr/>
              <p:nvPr/>
            </p:nvSpPr>
            <p:spPr>
              <a:xfrm>
                <a:off x="225425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" name="Straight Connector 131"/>
              <p:cNvSpPr/>
              <p:nvPr/>
            </p:nvSpPr>
            <p:spPr>
              <a:xfrm>
                <a:off x="144915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" name="Straight Connector 132"/>
              <p:cNvSpPr/>
              <p:nvPr/>
            </p:nvSpPr>
            <p:spPr>
              <a:xfrm>
                <a:off x="2665982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" name="Straight Connector 133"/>
              <p:cNvSpPr/>
              <p:nvPr/>
            </p:nvSpPr>
            <p:spPr>
              <a:xfrm>
                <a:off x="388511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" name="Straight Connector 134"/>
              <p:cNvSpPr/>
              <p:nvPr/>
            </p:nvSpPr>
            <p:spPr>
              <a:xfrm>
                <a:off x="5106502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8" name="Group 135"/>
              <p:cNvGrpSpPr/>
              <p:nvPr/>
            </p:nvGrpSpPr>
            <p:grpSpPr>
              <a:xfrm>
                <a:off x="6327886" y="-1"/>
                <a:ext cx="5864116" cy="5898675"/>
                <a:chOff x="0" y="0"/>
                <a:chExt cx="5864115" cy="5898673"/>
              </a:xfrm>
            </p:grpSpPr>
            <p:sp>
              <p:nvSpPr>
                <p:cNvPr id="23" name="Straight Connector 141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" name="Straight Connector 142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" name="Straight Connector 143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" name="Straight Connector 144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7" name="Straight Connector 145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" name="Straight Connector 136"/>
              <p:cNvSpPr/>
              <p:nvPr/>
            </p:nvSpPr>
            <p:spPr>
              <a:xfrm flipH="1" flipV="1">
                <a:off x="0" y="1012053"/>
                <a:ext cx="5828812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" name="Straight Connector 137"/>
              <p:cNvSpPr/>
              <p:nvPr/>
            </p:nvSpPr>
            <p:spPr>
              <a:xfrm flipH="1" flipV="1">
                <a:off x="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" name="Straight Connector 138"/>
              <p:cNvSpPr/>
              <p:nvPr/>
            </p:nvSpPr>
            <p:spPr>
              <a:xfrm flipH="1" flipV="1">
                <a:off x="0" y="3432148"/>
                <a:ext cx="3398420" cy="342585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" name="Straight Connector 139"/>
              <p:cNvSpPr/>
              <p:nvPr/>
            </p:nvSpPr>
            <p:spPr>
              <a:xfrm flipH="1" flipV="1">
                <a:off x="0" y="4651430"/>
                <a:ext cx="2196497" cy="220656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" name="Straight Connector 140"/>
              <p:cNvSpPr/>
              <p:nvPr/>
            </p:nvSpPr>
            <p:spPr>
              <a:xfrm flipH="1" flipV="1">
                <a:off x="0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1" name="Group 113"/>
            <p:cNvGrpSpPr/>
            <p:nvPr/>
          </p:nvGrpSpPr>
          <p:grpSpPr>
            <a:xfrm>
              <a:off x="0" y="-1"/>
              <a:ext cx="12192003" cy="6858001"/>
              <a:chOff x="0" y="0"/>
              <a:chExt cx="12192001" cy="6857999"/>
            </a:xfrm>
          </p:grpSpPr>
          <p:sp>
            <p:nvSpPr>
              <p:cNvPr id="35" name="Straight Connector 114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" name="Straight Connector 115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" name="Straight Connector 116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" name="Straight Connector 117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" name="Straight Connector 118"/>
              <p:cNvSpPr/>
              <p:nvPr/>
            </p:nvSpPr>
            <p:spPr>
              <a:xfrm flipH="1">
                <a:off x="26956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5" name="Group 119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40" name="Straight Connector 125"/>
                <p:cNvSpPr/>
                <p:nvPr/>
              </p:nvSpPr>
              <p:spPr>
                <a:xfrm flipH="1">
                  <a:off x="0" y="0"/>
                  <a:ext cx="5864115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" name="Straight Connector 12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" name="Straight Connector 127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" name="Straight Connector 128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" name="Straight Connector 129"/>
                <p:cNvSpPr/>
                <p:nvPr/>
              </p:nvSpPr>
              <p:spPr>
                <a:xfrm flipH="1">
                  <a:off x="0" y="0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6" name="Straight Connector 120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" name="Straight Connector 121"/>
              <p:cNvSpPr/>
              <p:nvPr/>
            </p:nvSpPr>
            <p:spPr>
              <a:xfrm flipV="1">
                <a:off x="7577220" y="2227340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" name="Straight Connector 122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" name="Straight Connector 123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" name="Straight Connector 12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" name="Straight Connector 147"/>
          <p:cNvSpPr/>
          <p:nvPr/>
        </p:nv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276F8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1324663" y="6281262"/>
            <a:ext cx="259530" cy="2392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1A1A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77519" marR="0" indent="-20319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730646" marR="0" indent="-22423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9927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219880" marR="0" indent="-25626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4499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677080" marR="0" indent="-25626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9071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78011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Tx/>
        <a:buFont typeface="Arial"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ctrTitle"/>
          </p:nvPr>
        </p:nvSpPr>
        <p:spPr>
          <a:xfrm>
            <a:off x="1293843" y="1909346"/>
            <a:ext cx="9907556" cy="3383280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ENGI 301</a:t>
            </a:r>
            <a:br/>
            <a:br/>
            <a:r>
              <a:t>PCB Project</a:t>
            </a:r>
          </a:p>
        </p:txBody>
      </p:sp>
      <p:sp>
        <p:nvSpPr>
          <p:cNvPr id="408" name="Subtitle 2"/>
          <p:cNvSpPr txBox="1"/>
          <p:nvPr>
            <p:ph type="subTitle" sz="quarter" idx="1"/>
          </p:nvPr>
        </p:nvSpPr>
        <p:spPr>
          <a:xfrm>
            <a:off x="1293845" y="5432564"/>
            <a:ext cx="9604310" cy="1120637"/>
          </a:xfrm>
          <a:prstGeom prst="rect">
            <a:avLst/>
          </a:prstGeom>
        </p:spPr>
        <p:txBody>
          <a:bodyPr/>
          <a:lstStyle/>
          <a:p>
            <a:pPr/>
            <a:r>
              <a:t>Charlie Lockyer</a:t>
            </a:r>
          </a:p>
          <a:p>
            <a:pPr/>
          </a:p>
          <a:p>
            <a:pPr/>
            <a:r>
              <a:t>Due 12/13/2022 @ 11:59pm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Background Information</a:t>
            </a:r>
          </a:p>
        </p:txBody>
      </p:sp>
      <p:sp>
        <p:nvSpPr>
          <p:cNvPr id="411" name="Content Placeholder 2"/>
          <p:cNvSpPr txBox="1"/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</p:spPr>
        <p:txBody>
          <a:bodyPr/>
          <a:lstStyle/>
          <a:p>
            <a:pPr/>
            <a:r>
              <a:t>Create a PCB for an “Etch-a-Sketch”</a:t>
            </a:r>
          </a:p>
          <a:p>
            <a:pPr/>
            <a:r>
              <a:t>Hardware: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SPI Display Screen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Two Potentiometers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Two Buttons (Reset the Game, Change Color)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Three LEDs (Red, Green, and Blue for Color)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USB Port (Expansion)</a:t>
            </a:r>
          </a:p>
        </p:txBody>
      </p:sp>
      <p:pic>
        <p:nvPicPr>
          <p:cNvPr id="4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5300" y="-190500"/>
            <a:ext cx="3867150" cy="4003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6100" y="914400"/>
            <a:ext cx="3848100" cy="428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1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anchor="t"/>
          <a:lstStyle/>
          <a:p>
            <a:pPr/>
            <a:r>
              <a:t>Mechanical Drawing</a:t>
            </a:r>
          </a:p>
        </p:txBody>
      </p:sp>
      <p:pic>
        <p:nvPicPr>
          <p:cNvPr id="416" name="Blank diagram.jpeg" descr="Blank diagr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9481" y="707772"/>
            <a:ext cx="12192001" cy="5442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1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System Block Diagram – “Etch-a-Sketch”</a:t>
            </a:r>
          </a:p>
        </p:txBody>
      </p:sp>
      <p:sp>
        <p:nvSpPr>
          <p:cNvPr id="419" name="Rectangle: Rounded Corners 3"/>
          <p:cNvSpPr/>
          <p:nvPr/>
        </p:nvSpPr>
        <p:spPr>
          <a:xfrm>
            <a:off x="609600" y="1295400"/>
            <a:ext cx="10972800" cy="4572000"/>
          </a:xfrm>
          <a:prstGeom prst="roundRect">
            <a:avLst>
              <a:gd name="adj" fmla="val 16667"/>
            </a:avLst>
          </a:prstGeom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Rectangle: Rounded Corners 4"/>
          <p:cNvSpPr/>
          <p:nvPr/>
        </p:nvSpPr>
        <p:spPr>
          <a:xfrm>
            <a:off x="5181600" y="1524000"/>
            <a:ext cx="1828800" cy="4114802"/>
          </a:xfrm>
          <a:prstGeom prst="roundRect">
            <a:avLst>
              <a:gd name="adj" fmla="val 16667"/>
            </a:avLst>
          </a:prstGeom>
          <a:solidFill>
            <a:srgbClr val="B1C6D7"/>
          </a:solidFill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1" name="TextBox 5"/>
          <p:cNvSpPr txBox="1"/>
          <p:nvPr/>
        </p:nvSpPr>
        <p:spPr>
          <a:xfrm>
            <a:off x="5287515" y="1524000"/>
            <a:ext cx="160343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PocketBeagle</a:t>
            </a:r>
          </a:p>
        </p:txBody>
      </p:sp>
      <p:sp>
        <p:nvSpPr>
          <p:cNvPr id="422" name="Straight Connector 6"/>
          <p:cNvSpPr/>
          <p:nvPr/>
        </p:nv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traight Connector 7"/>
          <p:cNvSpPr/>
          <p:nvPr/>
        </p:nvSpPr>
        <p:spPr>
          <a:xfrm flipH="1" flipV="1">
            <a:off x="1523999" y="35433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traight Connector 8"/>
          <p:cNvSpPr/>
          <p:nvPr/>
        </p:nvSpPr>
        <p:spPr>
          <a:xfrm flipV="1">
            <a:off x="1485900" y="35813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Straight Connector 9"/>
          <p:cNvSpPr/>
          <p:nvPr/>
        </p:nvSpPr>
        <p:spPr>
          <a:xfrm>
            <a:off x="1485900" y="3619500"/>
            <a:ext cx="1143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Straight Connector 10"/>
          <p:cNvSpPr/>
          <p:nvPr/>
        </p:nvSpPr>
        <p:spPr>
          <a:xfrm flipV="1">
            <a:off x="1485900" y="36575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Straight Connector 11"/>
          <p:cNvSpPr/>
          <p:nvPr/>
        </p:nvSpPr>
        <p:spPr>
          <a:xfrm flipH="1" flipV="1">
            <a:off x="1485899" y="36957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Straight Connector 13"/>
          <p:cNvSpPr/>
          <p:nvPr/>
        </p:nv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TextBox 14"/>
          <p:cNvSpPr txBox="1"/>
          <p:nvPr/>
        </p:nvSpPr>
        <p:spPr>
          <a:xfrm>
            <a:off x="1303019" y="3124200"/>
            <a:ext cx="46989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1.8V</a:t>
            </a:r>
          </a:p>
        </p:txBody>
      </p:sp>
      <p:sp>
        <p:nvSpPr>
          <p:cNvPr id="430" name="TextBox 17"/>
          <p:cNvSpPr txBox="1"/>
          <p:nvPr/>
        </p:nvSpPr>
        <p:spPr>
          <a:xfrm>
            <a:off x="5261648" y="3581400"/>
            <a:ext cx="40053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AIN</a:t>
            </a:r>
          </a:p>
        </p:txBody>
      </p:sp>
      <p:sp>
        <p:nvSpPr>
          <p:cNvPr id="431" name="Straight Connector 19"/>
          <p:cNvSpPr/>
          <p:nvPr/>
        </p:nvSpPr>
        <p:spPr>
          <a:xfrm>
            <a:off x="1447800" y="4186654"/>
            <a:ext cx="2286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Straight Connector 20"/>
          <p:cNvSpPr/>
          <p:nvPr/>
        </p:nvSpPr>
        <p:spPr>
          <a:xfrm>
            <a:off x="1485900" y="4224754"/>
            <a:ext cx="1524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traight Connector 21"/>
          <p:cNvSpPr/>
          <p:nvPr/>
        </p:nvSpPr>
        <p:spPr>
          <a:xfrm flipH="1">
            <a:off x="1524000" y="4262854"/>
            <a:ext cx="762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Straight Connector 22"/>
          <p:cNvSpPr/>
          <p:nvPr/>
        </p:nvSpPr>
        <p:spPr>
          <a:xfrm flipV="1">
            <a:off x="1562100" y="3886199"/>
            <a:ext cx="1" cy="300455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Straight Connector 23"/>
          <p:cNvSpPr/>
          <p:nvPr/>
        </p:nvSpPr>
        <p:spPr>
          <a:xfrm flipH="1" flipV="1">
            <a:off x="1676400" y="3695699"/>
            <a:ext cx="35052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TextBox 24"/>
          <p:cNvSpPr txBox="1"/>
          <p:nvPr/>
        </p:nvSpPr>
        <p:spPr>
          <a:xfrm>
            <a:off x="1722119" y="3162300"/>
            <a:ext cx="136918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Potentiometer</a:t>
            </a:r>
          </a:p>
        </p:txBody>
      </p:sp>
      <p:grpSp>
        <p:nvGrpSpPr>
          <p:cNvPr id="439" name="Rectangle: Rounded Corners 28"/>
          <p:cNvGrpSpPr/>
          <p:nvPr/>
        </p:nvGrpSpPr>
        <p:grpSpPr>
          <a:xfrm>
            <a:off x="1066800" y="1793676"/>
            <a:ext cx="2286000" cy="914401"/>
            <a:chOff x="0" y="0"/>
            <a:chExt cx="2286000" cy="914400"/>
          </a:xfrm>
        </p:grpSpPr>
        <p:sp>
          <p:nvSpPr>
            <p:cNvPr id="437" name="Rounded Rectangle"/>
            <p:cNvSpPr/>
            <p:nvPr/>
          </p:nvSpPr>
          <p:spPr>
            <a:xfrm>
              <a:off x="0" y="0"/>
              <a:ext cx="2286000" cy="914400"/>
            </a:xfrm>
            <a:prstGeom prst="roundRect">
              <a:avLst>
                <a:gd name="adj" fmla="val 16667"/>
              </a:avLst>
            </a:prstGeom>
            <a:solidFill>
              <a:srgbClr val="B1C6D7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USB Host"/>
            <p:cNvSpPr txBox="1"/>
            <p:nvPr/>
          </p:nvSpPr>
          <p:spPr>
            <a:xfrm>
              <a:off x="90357" y="281869"/>
              <a:ext cx="21052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USB Host</a:t>
              </a:r>
            </a:p>
          </p:txBody>
        </p:sp>
      </p:grpSp>
      <p:sp>
        <p:nvSpPr>
          <p:cNvPr id="440" name="TextBox 31"/>
          <p:cNvSpPr txBox="1"/>
          <p:nvPr/>
        </p:nvSpPr>
        <p:spPr>
          <a:xfrm>
            <a:off x="3970020" y="1946076"/>
            <a:ext cx="46972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USB</a:t>
            </a:r>
          </a:p>
        </p:txBody>
      </p:sp>
      <p:sp>
        <p:nvSpPr>
          <p:cNvPr id="441" name="Straight Connector 33"/>
          <p:cNvSpPr/>
          <p:nvPr/>
        </p:nv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Straight Connector 34"/>
          <p:cNvSpPr/>
          <p:nvPr/>
        </p:nv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Straight Connector 35"/>
          <p:cNvSpPr/>
          <p:nvPr/>
        </p:nv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36"/>
          <p:cNvSpPr/>
          <p:nvPr/>
        </p:nvSpPr>
        <p:spPr>
          <a:xfrm flipV="1">
            <a:off x="1523999" y="2708076"/>
            <a:ext cx="1" cy="111324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TextBox 37"/>
          <p:cNvSpPr txBox="1"/>
          <p:nvPr/>
        </p:nvSpPr>
        <p:spPr>
          <a:xfrm>
            <a:off x="1264919" y="2403276"/>
            <a:ext cx="54848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GND</a:t>
            </a:r>
          </a:p>
        </p:txBody>
      </p:sp>
      <p:sp>
        <p:nvSpPr>
          <p:cNvPr id="446" name="TextBox 38"/>
          <p:cNvSpPr txBox="1"/>
          <p:nvPr/>
        </p:nvSpPr>
        <p:spPr>
          <a:xfrm>
            <a:off x="1264919" y="1793676"/>
            <a:ext cx="52443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VCC</a:t>
            </a:r>
          </a:p>
        </p:txBody>
      </p:sp>
      <p:sp>
        <p:nvSpPr>
          <p:cNvPr id="447" name="Straight Connector 55"/>
          <p:cNvSpPr/>
          <p:nvPr/>
        </p:nvSpPr>
        <p:spPr>
          <a:xfrm>
            <a:off x="1409700" y="1641276"/>
            <a:ext cx="2286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Straight Connector 62"/>
          <p:cNvSpPr/>
          <p:nvPr/>
        </p:nvSpPr>
        <p:spPr>
          <a:xfrm flipV="1">
            <a:off x="1524000" y="1641276"/>
            <a:ext cx="0" cy="1524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TextBox 67"/>
          <p:cNvSpPr txBox="1"/>
          <p:nvPr/>
        </p:nvSpPr>
        <p:spPr>
          <a:xfrm>
            <a:off x="1379219" y="1333500"/>
            <a:ext cx="32161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5V</a:t>
            </a:r>
          </a:p>
        </p:txBody>
      </p:sp>
      <p:sp>
        <p:nvSpPr>
          <p:cNvPr id="450" name="Straight Connector 69"/>
          <p:cNvSpPr/>
          <p:nvPr/>
        </p:nvSpPr>
        <p:spPr>
          <a:xfrm flipH="1" flipV="1">
            <a:off x="3352800" y="2247899"/>
            <a:ext cx="18288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Straight Connector 63"/>
          <p:cNvSpPr/>
          <p:nvPr/>
        </p:nvSpPr>
        <p:spPr>
          <a:xfrm flipH="1" flipV="1">
            <a:off x="1523999" y="36957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Straight Connector 64"/>
          <p:cNvSpPr/>
          <p:nvPr/>
        </p:nvSpPr>
        <p:spPr>
          <a:xfrm flipV="1">
            <a:off x="1485900" y="37337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traight Connector 65"/>
          <p:cNvSpPr/>
          <p:nvPr/>
        </p:nvSpPr>
        <p:spPr>
          <a:xfrm>
            <a:off x="1485900" y="3771900"/>
            <a:ext cx="1143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Straight Connector 66"/>
          <p:cNvSpPr/>
          <p:nvPr/>
        </p:nvSpPr>
        <p:spPr>
          <a:xfrm flipV="1">
            <a:off x="1485900" y="38099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Straight Connector 70"/>
          <p:cNvSpPr/>
          <p:nvPr/>
        </p:nvSpPr>
        <p:spPr>
          <a:xfrm flipH="1" flipV="1">
            <a:off x="1485899" y="38481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traight Connector 72"/>
          <p:cNvSpPr/>
          <p:nvPr/>
        </p:nvSpPr>
        <p:spPr>
          <a:xfrm flipH="1">
            <a:off x="1638299" y="36575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Straight Connector 74"/>
          <p:cNvSpPr/>
          <p:nvPr/>
        </p:nvSpPr>
        <p:spPr>
          <a:xfrm flipH="1" flipV="1">
            <a:off x="1638299" y="36956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TextBox 40"/>
          <p:cNvSpPr txBox="1"/>
          <p:nvPr/>
        </p:nvSpPr>
        <p:spPr>
          <a:xfrm>
            <a:off x="1645920" y="2781300"/>
            <a:ext cx="120396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GND</a:t>
            </a:r>
          </a:p>
        </p:txBody>
      </p:sp>
      <p:sp>
        <p:nvSpPr>
          <p:cNvPr id="459" name="TextBox 41"/>
          <p:cNvSpPr txBox="1"/>
          <p:nvPr/>
        </p:nvSpPr>
        <p:spPr>
          <a:xfrm>
            <a:off x="769619" y="3886200"/>
            <a:ext cx="61783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AGND</a:t>
            </a:r>
          </a:p>
        </p:txBody>
      </p:sp>
      <p:sp>
        <p:nvSpPr>
          <p:cNvPr id="460" name="Straight Connector 116"/>
          <p:cNvSpPr/>
          <p:nvPr/>
        </p:nvSpPr>
        <p:spPr>
          <a:xfrm>
            <a:off x="7429500" y="2861846"/>
            <a:ext cx="2286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Straight Connector 117"/>
          <p:cNvSpPr/>
          <p:nvPr/>
        </p:nvSpPr>
        <p:spPr>
          <a:xfrm flipH="1" flipV="1">
            <a:off x="7543799" y="2976146"/>
            <a:ext cx="762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Straight Connector 118"/>
          <p:cNvSpPr/>
          <p:nvPr/>
        </p:nvSpPr>
        <p:spPr>
          <a:xfrm flipV="1">
            <a:off x="7505700" y="3014246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Straight Connector 119"/>
          <p:cNvSpPr/>
          <p:nvPr/>
        </p:nvSpPr>
        <p:spPr>
          <a:xfrm>
            <a:off x="7505700" y="3052346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Straight Connector 120"/>
          <p:cNvSpPr/>
          <p:nvPr/>
        </p:nvSpPr>
        <p:spPr>
          <a:xfrm flipV="1">
            <a:off x="7505700" y="3090446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Straight Connector 121"/>
          <p:cNvSpPr/>
          <p:nvPr/>
        </p:nvSpPr>
        <p:spPr>
          <a:xfrm flipH="1" flipV="1">
            <a:off x="7505699" y="3128546"/>
            <a:ext cx="762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Straight Connector 122"/>
          <p:cNvSpPr/>
          <p:nvPr/>
        </p:nv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Straight Connector 123"/>
          <p:cNvSpPr/>
          <p:nvPr/>
        </p:nvSpPr>
        <p:spPr>
          <a:xfrm flipV="1">
            <a:off x="7543800" y="2861846"/>
            <a:ext cx="0" cy="1143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TextBox 124"/>
          <p:cNvSpPr txBox="1"/>
          <p:nvPr/>
        </p:nvSpPr>
        <p:spPr>
          <a:xfrm>
            <a:off x="7252654" y="2518946"/>
            <a:ext cx="52215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3.3V</a:t>
            </a:r>
          </a:p>
        </p:txBody>
      </p:sp>
      <p:sp>
        <p:nvSpPr>
          <p:cNvPr id="469" name="TextBox 127"/>
          <p:cNvSpPr txBox="1"/>
          <p:nvPr/>
        </p:nvSpPr>
        <p:spPr>
          <a:xfrm>
            <a:off x="6408420" y="51054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470" name="Straight Connector 128"/>
          <p:cNvSpPr/>
          <p:nvPr/>
        </p:nv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Straight Connector 129"/>
          <p:cNvSpPr/>
          <p:nvPr/>
        </p:nv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Straight Connector 130"/>
          <p:cNvSpPr/>
          <p:nvPr/>
        </p:nv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Straight Connector 131"/>
          <p:cNvSpPr/>
          <p:nvPr/>
        </p:nv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Straight Connector 132"/>
          <p:cNvSpPr/>
          <p:nvPr/>
        </p:nv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Straight Connector 133"/>
          <p:cNvSpPr/>
          <p:nvPr/>
        </p:nv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TextBox 134"/>
          <p:cNvSpPr txBox="1"/>
          <p:nvPr/>
        </p:nvSpPr>
        <p:spPr>
          <a:xfrm>
            <a:off x="7627619" y="2861846"/>
            <a:ext cx="3187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1k</a:t>
            </a:r>
          </a:p>
        </p:txBody>
      </p:sp>
      <p:sp>
        <p:nvSpPr>
          <p:cNvPr id="477" name="Straight Connector 135"/>
          <p:cNvSpPr/>
          <p:nvPr/>
        </p:nv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Rectangle 136"/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1" name="Rectangle: Rounded Corners 138"/>
          <p:cNvGrpSpPr/>
          <p:nvPr/>
        </p:nvGrpSpPr>
        <p:grpSpPr>
          <a:xfrm>
            <a:off x="8839200" y="1828800"/>
            <a:ext cx="2286000" cy="990600"/>
            <a:chOff x="0" y="0"/>
            <a:chExt cx="2286000" cy="990600"/>
          </a:xfrm>
        </p:grpSpPr>
        <p:sp>
          <p:nvSpPr>
            <p:cNvPr id="479" name="Rounded Rectangle"/>
            <p:cNvSpPr/>
            <p:nvPr/>
          </p:nvSpPr>
          <p:spPr>
            <a:xfrm>
              <a:off x="0" y="0"/>
              <a:ext cx="2286000" cy="990600"/>
            </a:xfrm>
            <a:prstGeom prst="roundRect">
              <a:avLst>
                <a:gd name="adj" fmla="val 16667"/>
              </a:avLst>
            </a:prstGeom>
            <a:solidFill>
              <a:srgbClr val="B1C6D7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SPI Display"/>
            <p:cNvSpPr txBox="1"/>
            <p:nvPr/>
          </p:nvSpPr>
          <p:spPr>
            <a:xfrm>
              <a:off x="94077" y="319969"/>
              <a:ext cx="209784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SPI Display</a:t>
              </a:r>
            </a:p>
          </p:txBody>
        </p:sp>
      </p:grpSp>
      <p:sp>
        <p:nvSpPr>
          <p:cNvPr id="482" name="TextBox 141"/>
          <p:cNvSpPr txBox="1"/>
          <p:nvPr/>
        </p:nvSpPr>
        <p:spPr>
          <a:xfrm>
            <a:off x="8884919" y="1947446"/>
            <a:ext cx="39072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SPI</a:t>
            </a:r>
          </a:p>
        </p:txBody>
      </p:sp>
      <p:sp>
        <p:nvSpPr>
          <p:cNvPr id="483" name="TextBox 142"/>
          <p:cNvSpPr txBox="1"/>
          <p:nvPr/>
        </p:nvSpPr>
        <p:spPr>
          <a:xfrm>
            <a:off x="8884919" y="2362200"/>
            <a:ext cx="54872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484" name="Straight Connector 143"/>
          <p:cNvSpPr/>
          <p:nvPr/>
        </p:nv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Straight Connector 144"/>
          <p:cNvSpPr/>
          <p:nvPr/>
        </p:nv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Straight Connector 145"/>
          <p:cNvSpPr/>
          <p:nvPr/>
        </p:nv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Straight Connector 146"/>
          <p:cNvSpPr/>
          <p:nvPr/>
        </p:nv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TextBox 147"/>
          <p:cNvSpPr txBox="1"/>
          <p:nvPr/>
        </p:nvSpPr>
        <p:spPr>
          <a:xfrm>
            <a:off x="10447019" y="2549723"/>
            <a:ext cx="49924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GND</a:t>
            </a:r>
          </a:p>
        </p:txBody>
      </p:sp>
      <p:sp>
        <p:nvSpPr>
          <p:cNvPr id="489" name="TextBox 148"/>
          <p:cNvSpPr txBox="1"/>
          <p:nvPr/>
        </p:nvSpPr>
        <p:spPr>
          <a:xfrm>
            <a:off x="10440745" y="1828800"/>
            <a:ext cx="47953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VCC</a:t>
            </a:r>
          </a:p>
        </p:txBody>
      </p:sp>
      <p:sp>
        <p:nvSpPr>
          <p:cNvPr id="490" name="Straight Connector 165"/>
          <p:cNvSpPr/>
          <p:nvPr/>
        </p:nv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Straight Connector 166"/>
          <p:cNvSpPr/>
          <p:nvPr/>
        </p:nv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TextBox 167"/>
          <p:cNvSpPr txBox="1"/>
          <p:nvPr/>
        </p:nvSpPr>
        <p:spPr>
          <a:xfrm>
            <a:off x="10408919" y="1337845"/>
            <a:ext cx="522150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3.3V</a:t>
            </a:r>
          </a:p>
        </p:txBody>
      </p:sp>
      <p:sp>
        <p:nvSpPr>
          <p:cNvPr id="493" name="Straight Connector 169"/>
          <p:cNvSpPr/>
          <p:nvPr/>
        </p:nvSpPr>
        <p:spPr>
          <a:xfrm flipH="1" flipV="1">
            <a:off x="7010400" y="2133599"/>
            <a:ext cx="18288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Isosceles Triangle 173"/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Straight Connector 174"/>
          <p:cNvSpPr/>
          <p:nvPr/>
        </p:nv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Straight Connector 175"/>
          <p:cNvSpPr/>
          <p:nvPr/>
        </p:nv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Straight Connector 176"/>
          <p:cNvSpPr/>
          <p:nvPr/>
        </p:nv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Straight Connector 177"/>
          <p:cNvSpPr/>
          <p:nvPr/>
        </p:nvSpPr>
        <p:spPr>
          <a:xfrm flipV="1">
            <a:off x="7924800" y="44195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Straight Connector 178"/>
          <p:cNvSpPr/>
          <p:nvPr/>
        </p:nvSpPr>
        <p:spPr>
          <a:xfrm flipV="1">
            <a:off x="8001000" y="44957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Straight Connector 179"/>
          <p:cNvSpPr/>
          <p:nvPr/>
        </p:nv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Straight Connector 180"/>
          <p:cNvSpPr/>
          <p:nvPr/>
        </p:nv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Straight Connector 181"/>
          <p:cNvSpPr/>
          <p:nvPr/>
        </p:nv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Straight Connector 182"/>
          <p:cNvSpPr/>
          <p:nvPr/>
        </p:nv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Isosceles Triangle 183"/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5" name="Straight Connector 184"/>
          <p:cNvSpPr/>
          <p:nvPr/>
        </p:nv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Straight Connector 185"/>
          <p:cNvSpPr/>
          <p:nvPr/>
        </p:nv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Straight Connector 186"/>
          <p:cNvSpPr/>
          <p:nvPr/>
        </p:nv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Straight Connector 187"/>
          <p:cNvSpPr/>
          <p:nvPr/>
        </p:nvSpPr>
        <p:spPr>
          <a:xfrm flipV="1">
            <a:off x="7467600" y="48767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Straight Connector 188"/>
          <p:cNvSpPr/>
          <p:nvPr/>
        </p:nvSpPr>
        <p:spPr>
          <a:xfrm flipV="1">
            <a:off x="7543800" y="49529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Straight Connector 189"/>
          <p:cNvSpPr/>
          <p:nvPr/>
        </p:nv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Straight Connector 190"/>
          <p:cNvSpPr/>
          <p:nvPr/>
        </p:nv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Straight Connector 191"/>
          <p:cNvSpPr/>
          <p:nvPr/>
        </p:nv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Straight Connector 192"/>
          <p:cNvSpPr/>
          <p:nvPr/>
        </p:nv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TextBox 208"/>
          <p:cNvSpPr txBox="1"/>
          <p:nvPr/>
        </p:nvSpPr>
        <p:spPr>
          <a:xfrm>
            <a:off x="6408420" y="46482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515" name="TextBox 210"/>
          <p:cNvSpPr txBox="1"/>
          <p:nvPr/>
        </p:nvSpPr>
        <p:spPr>
          <a:xfrm>
            <a:off x="6408420" y="32385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516" name="Straight Connector 39"/>
          <p:cNvSpPr/>
          <p:nvPr/>
        </p:nv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Straight Connector 42"/>
          <p:cNvSpPr/>
          <p:nvPr/>
        </p:nvSpPr>
        <p:spPr>
          <a:xfrm flipH="1" flipV="1">
            <a:off x="1523999" y="48006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Straight Connector 43"/>
          <p:cNvSpPr/>
          <p:nvPr/>
        </p:nvSpPr>
        <p:spPr>
          <a:xfrm flipV="1">
            <a:off x="1485900" y="48386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Straight Connector 44"/>
          <p:cNvSpPr/>
          <p:nvPr/>
        </p:nvSpPr>
        <p:spPr>
          <a:xfrm>
            <a:off x="1485900" y="4876800"/>
            <a:ext cx="1143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Straight Connector 45"/>
          <p:cNvSpPr/>
          <p:nvPr/>
        </p:nvSpPr>
        <p:spPr>
          <a:xfrm flipV="1">
            <a:off x="1485900" y="49148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Straight Connector 46"/>
          <p:cNvSpPr/>
          <p:nvPr/>
        </p:nvSpPr>
        <p:spPr>
          <a:xfrm flipH="1" flipV="1">
            <a:off x="1485899" y="49530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Straight Connector 47"/>
          <p:cNvSpPr/>
          <p:nvPr/>
        </p:nv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TextBox 48"/>
          <p:cNvSpPr txBox="1"/>
          <p:nvPr/>
        </p:nvSpPr>
        <p:spPr>
          <a:xfrm>
            <a:off x="1303019" y="4381500"/>
            <a:ext cx="46989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1.8V</a:t>
            </a:r>
          </a:p>
        </p:txBody>
      </p:sp>
      <p:sp>
        <p:nvSpPr>
          <p:cNvPr id="524" name="Straight Connector 49"/>
          <p:cNvSpPr/>
          <p:nvPr/>
        </p:nvSpPr>
        <p:spPr>
          <a:xfrm>
            <a:off x="1447800" y="5443954"/>
            <a:ext cx="2286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Straight Connector 50"/>
          <p:cNvSpPr/>
          <p:nvPr/>
        </p:nvSpPr>
        <p:spPr>
          <a:xfrm>
            <a:off x="1485900" y="5482054"/>
            <a:ext cx="1524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Straight Connector 51"/>
          <p:cNvSpPr/>
          <p:nvPr/>
        </p:nvSpPr>
        <p:spPr>
          <a:xfrm flipH="1">
            <a:off x="1524000" y="5520154"/>
            <a:ext cx="762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Straight Connector 52"/>
          <p:cNvSpPr/>
          <p:nvPr/>
        </p:nvSpPr>
        <p:spPr>
          <a:xfrm flipV="1">
            <a:off x="1562100" y="5143499"/>
            <a:ext cx="1" cy="300455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TextBox 53"/>
          <p:cNvSpPr txBox="1"/>
          <p:nvPr/>
        </p:nvSpPr>
        <p:spPr>
          <a:xfrm>
            <a:off x="1722119" y="4419600"/>
            <a:ext cx="136918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Potentiometer</a:t>
            </a:r>
          </a:p>
        </p:txBody>
      </p:sp>
      <p:sp>
        <p:nvSpPr>
          <p:cNvPr id="529" name="Straight Connector 54"/>
          <p:cNvSpPr/>
          <p:nvPr/>
        </p:nvSpPr>
        <p:spPr>
          <a:xfrm flipH="1" flipV="1">
            <a:off x="1523999" y="49530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Straight Connector 56"/>
          <p:cNvSpPr/>
          <p:nvPr/>
        </p:nvSpPr>
        <p:spPr>
          <a:xfrm flipV="1">
            <a:off x="1485900" y="49910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Straight Connector 57"/>
          <p:cNvSpPr/>
          <p:nvPr/>
        </p:nvSpPr>
        <p:spPr>
          <a:xfrm>
            <a:off x="1485900" y="5029200"/>
            <a:ext cx="1143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Straight Connector 58"/>
          <p:cNvSpPr/>
          <p:nvPr/>
        </p:nvSpPr>
        <p:spPr>
          <a:xfrm flipV="1">
            <a:off x="1485900" y="50672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Straight Connector 59"/>
          <p:cNvSpPr/>
          <p:nvPr/>
        </p:nvSpPr>
        <p:spPr>
          <a:xfrm flipH="1" flipV="1">
            <a:off x="1485899" y="5105400"/>
            <a:ext cx="76201" cy="381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Straight Connector 60"/>
          <p:cNvSpPr/>
          <p:nvPr/>
        </p:nvSpPr>
        <p:spPr>
          <a:xfrm flipH="1">
            <a:off x="1638299" y="49148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Straight Connector 61"/>
          <p:cNvSpPr/>
          <p:nvPr/>
        </p:nvSpPr>
        <p:spPr>
          <a:xfrm flipH="1" flipV="1">
            <a:off x="1638299" y="4952999"/>
            <a:ext cx="114301" cy="38102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TextBox 68"/>
          <p:cNvSpPr txBox="1"/>
          <p:nvPr/>
        </p:nvSpPr>
        <p:spPr>
          <a:xfrm>
            <a:off x="769619" y="5143500"/>
            <a:ext cx="61783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AGND</a:t>
            </a:r>
          </a:p>
        </p:txBody>
      </p:sp>
      <p:sp>
        <p:nvSpPr>
          <p:cNvPr id="537" name="Straight Connector 71"/>
          <p:cNvSpPr/>
          <p:nvPr/>
        </p:nvSpPr>
        <p:spPr>
          <a:xfrm flipH="1" flipV="1">
            <a:off x="1676400" y="4952999"/>
            <a:ext cx="35052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Straight Connector 73"/>
          <p:cNvSpPr/>
          <p:nvPr/>
        </p:nvSpPr>
        <p:spPr>
          <a:xfrm flipH="1" flipV="1">
            <a:off x="7010400" y="2514599"/>
            <a:ext cx="18288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TextBox 75"/>
          <p:cNvSpPr txBox="1"/>
          <p:nvPr/>
        </p:nvSpPr>
        <p:spPr>
          <a:xfrm>
            <a:off x="7627619" y="1866900"/>
            <a:ext cx="39072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SPI</a:t>
            </a:r>
          </a:p>
        </p:txBody>
      </p:sp>
      <p:sp>
        <p:nvSpPr>
          <p:cNvPr id="540" name="TextBox 76"/>
          <p:cNvSpPr txBox="1"/>
          <p:nvPr/>
        </p:nvSpPr>
        <p:spPr>
          <a:xfrm>
            <a:off x="7551419" y="2247900"/>
            <a:ext cx="54872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541" name="TextBox 77"/>
          <p:cNvSpPr txBox="1"/>
          <p:nvPr/>
        </p:nvSpPr>
        <p:spPr>
          <a:xfrm>
            <a:off x="5223548" y="4800600"/>
            <a:ext cx="40053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AIN</a:t>
            </a:r>
          </a:p>
        </p:txBody>
      </p:sp>
      <p:sp>
        <p:nvSpPr>
          <p:cNvPr id="542" name="TextBox 78"/>
          <p:cNvSpPr txBox="1"/>
          <p:nvPr/>
        </p:nvSpPr>
        <p:spPr>
          <a:xfrm>
            <a:off x="5227320" y="2095500"/>
            <a:ext cx="4697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USB</a:t>
            </a:r>
          </a:p>
        </p:txBody>
      </p:sp>
      <p:sp>
        <p:nvSpPr>
          <p:cNvPr id="543" name="TextBox 79"/>
          <p:cNvSpPr txBox="1"/>
          <p:nvPr/>
        </p:nvSpPr>
        <p:spPr>
          <a:xfrm>
            <a:off x="6560819" y="1981200"/>
            <a:ext cx="39072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SPI</a:t>
            </a:r>
          </a:p>
        </p:txBody>
      </p:sp>
      <p:sp>
        <p:nvSpPr>
          <p:cNvPr id="544" name="TextBox 80"/>
          <p:cNvSpPr txBox="1"/>
          <p:nvPr/>
        </p:nvSpPr>
        <p:spPr>
          <a:xfrm>
            <a:off x="6446520" y="23622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545" name="Straight Connector 81"/>
          <p:cNvSpPr/>
          <p:nvPr/>
        </p:nvSpPr>
        <p:spPr>
          <a:xfrm>
            <a:off x="9791700" y="3357145"/>
            <a:ext cx="2286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Straight Connector 82"/>
          <p:cNvSpPr/>
          <p:nvPr/>
        </p:nvSpPr>
        <p:spPr>
          <a:xfrm flipH="1" flipV="1">
            <a:off x="9905999" y="3471445"/>
            <a:ext cx="762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Straight Connector 83"/>
          <p:cNvSpPr/>
          <p:nvPr/>
        </p:nvSpPr>
        <p:spPr>
          <a:xfrm flipV="1">
            <a:off x="9867900" y="3509545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Straight Connector 84"/>
          <p:cNvSpPr/>
          <p:nvPr/>
        </p:nvSpPr>
        <p:spPr>
          <a:xfrm>
            <a:off x="9867900" y="3547645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Straight Connector 85"/>
          <p:cNvSpPr/>
          <p:nvPr/>
        </p:nvSpPr>
        <p:spPr>
          <a:xfrm flipV="1">
            <a:off x="9867900" y="3585745"/>
            <a:ext cx="1143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Straight Connector 86"/>
          <p:cNvSpPr/>
          <p:nvPr/>
        </p:nvSpPr>
        <p:spPr>
          <a:xfrm flipH="1" flipV="1">
            <a:off x="9867899" y="3623845"/>
            <a:ext cx="76201" cy="381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Straight Connector 87"/>
          <p:cNvSpPr/>
          <p:nvPr/>
        </p:nv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Straight Connector 88"/>
          <p:cNvSpPr/>
          <p:nvPr/>
        </p:nvSpPr>
        <p:spPr>
          <a:xfrm flipV="1">
            <a:off x="9906000" y="3357145"/>
            <a:ext cx="0" cy="11430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TextBox 89"/>
          <p:cNvSpPr txBox="1"/>
          <p:nvPr/>
        </p:nvSpPr>
        <p:spPr>
          <a:xfrm>
            <a:off x="9614854" y="3052346"/>
            <a:ext cx="52215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3.3V</a:t>
            </a:r>
          </a:p>
        </p:txBody>
      </p:sp>
      <p:sp>
        <p:nvSpPr>
          <p:cNvPr id="554" name="Straight Connector 90"/>
          <p:cNvSpPr/>
          <p:nvPr/>
        </p:nv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Straight Connector 91"/>
          <p:cNvSpPr/>
          <p:nvPr/>
        </p:nv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Straight Connector 92"/>
          <p:cNvSpPr/>
          <p:nvPr/>
        </p:nv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Straight Connector 93"/>
          <p:cNvSpPr/>
          <p:nvPr/>
        </p:nv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Straight Connector 94"/>
          <p:cNvSpPr/>
          <p:nvPr/>
        </p:nv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Straight Connector 95"/>
          <p:cNvSpPr/>
          <p:nvPr/>
        </p:nvSpPr>
        <p:spPr>
          <a:xfrm flipH="1" flipV="1">
            <a:off x="7010400" y="3886199"/>
            <a:ext cx="339090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TextBox 96"/>
          <p:cNvSpPr txBox="1"/>
          <p:nvPr/>
        </p:nvSpPr>
        <p:spPr>
          <a:xfrm>
            <a:off x="9989819" y="3357145"/>
            <a:ext cx="3187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1k</a:t>
            </a:r>
          </a:p>
        </p:txBody>
      </p:sp>
      <p:sp>
        <p:nvSpPr>
          <p:cNvPr id="561" name="Straight Connector 97"/>
          <p:cNvSpPr/>
          <p:nvPr/>
        </p:nv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Rectangle 98"/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3" name="TextBox 99"/>
          <p:cNvSpPr txBox="1"/>
          <p:nvPr/>
        </p:nvSpPr>
        <p:spPr>
          <a:xfrm>
            <a:off x="6408420" y="36957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  <p:sp>
        <p:nvSpPr>
          <p:cNvPr id="564" name="Isosceles Triangle 109"/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5" name="Straight Connector 110"/>
          <p:cNvSpPr/>
          <p:nvPr/>
        </p:nv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Straight Connector 111"/>
          <p:cNvSpPr/>
          <p:nvPr/>
        </p:nv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Straight Connector 112"/>
          <p:cNvSpPr/>
          <p:nvPr/>
        </p:nv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Straight Connector 113"/>
          <p:cNvSpPr/>
          <p:nvPr/>
        </p:nvSpPr>
        <p:spPr>
          <a:xfrm flipV="1">
            <a:off x="8382000" y="39242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Straight Connector 114"/>
          <p:cNvSpPr/>
          <p:nvPr/>
        </p:nvSpPr>
        <p:spPr>
          <a:xfrm flipV="1">
            <a:off x="8458200" y="4000499"/>
            <a:ext cx="76201" cy="7620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Straight Connector 115"/>
          <p:cNvSpPr/>
          <p:nvPr/>
        </p:nv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Straight Connector 126"/>
          <p:cNvSpPr/>
          <p:nvPr/>
        </p:nv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Straight Connector 137"/>
          <p:cNvSpPr/>
          <p:nvPr/>
        </p:nv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Straight Connector 197"/>
          <p:cNvSpPr/>
          <p:nvPr/>
        </p:nv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TextBox 199"/>
          <p:cNvSpPr txBox="1"/>
          <p:nvPr/>
        </p:nvSpPr>
        <p:spPr>
          <a:xfrm>
            <a:off x="6408420" y="4152900"/>
            <a:ext cx="5487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GPIO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2D2E2D"/>
      </a:dk1>
      <a:lt1>
        <a:srgbClr val="2E012E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