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3"/>
  </p:sldMasterIdLst>
  <p:sldIdLst>
    <p:sldId id="256" r:id="rId144"/>
    <p:sldId id="259" r:id="rId145"/>
    <p:sldId id="258" r:id="rId146"/>
    <p:sldId id="257" r:id="rId147"/>
    <p:sldId id="260" r:id="rId148"/>
    <p:sldId id="267" r:id="rId149"/>
    <p:sldId id="262" r:id="rId150"/>
    <p:sldId id="266" r:id="rId151"/>
    <p:sldId id="261" r:id="rId152"/>
    <p:sldId id="263" r:id="rId153"/>
    <p:sldId id="264" r:id="rId154"/>
    <p:sldId id="265" r:id="rId1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11.xml"/><Relationship Id="rId159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1.xml"/><Relationship Id="rId149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7.xml"/><Relationship Id="rId155" Type="http://schemas.openxmlformats.org/officeDocument/2006/relationships/slide" Target="slides/slide1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customXml" Target="../customXml/item140.xml"/><Relationship Id="rId145" Type="http://schemas.openxmlformats.org/officeDocument/2006/relationships/slide" Target="slides/slide2.xml"/><Relationship Id="rId153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slideMaster" Target="slideMasters/slideMaster1.xml"/><Relationship Id="rId148" Type="http://schemas.openxmlformats.org/officeDocument/2006/relationships/slide" Target="slides/slide5.xml"/><Relationship Id="rId151" Type="http://schemas.openxmlformats.org/officeDocument/2006/relationships/slide" Target="slides/slide8.xml"/><Relationship Id="rId15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9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C412-F0A1-495D-AE13-9AB34D0E1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BE978-D315-4E13-84B2-2ED0B14B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A4D7-07AC-4F1B-A044-A62B9C1F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0882-25FA-4A3D-A9EB-5D840081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7477-3E60-4ADD-A36B-C411E2F4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6197-A9C0-4A58-9506-C7220B3E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8C92A-6684-4262-9732-CC8893DC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882F-BCCD-4831-A1E9-118166D5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CB14-FDE7-4617-8AE1-59A64C1C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0611-2722-47D5-836E-3F362E8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51BD8-C579-43ED-B6CD-E17FCB841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EB1F-2691-44B2-A977-D1450713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D542-1DEE-4EDC-960F-0A02B5F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3866-6F19-4B82-B3A2-5F6CFE2A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C3BB-AA53-46F9-92EC-EF7AE265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4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CC44-168D-4A12-A9A9-C84B4D3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3C30-1044-4360-AB4E-5D251090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FDC7-B687-4063-8387-465D7F8A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C51-5152-4D98-9DE7-12A35230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09C9-6AF1-4275-B7BE-3632DF68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3ED8-31EE-4B87-B573-EB68E3CD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AAD4-30D6-48AB-93D7-856966C8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006-6947-4264-B2BB-B9E2EE84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1331-4004-4867-B20C-144350B1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A5A9-384B-4366-BEC1-A7A06EAC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B69B-ADB0-4674-AE41-6DABACEA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1E54-BB94-4480-847C-83D223EF7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DB34-B5AD-4214-81DC-B79A5BD8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28F3-86DA-4378-AB15-634E9873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5791-1642-42B6-9B42-24B22EE8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2AE4D-8578-4619-A4C7-8287D3E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7FF2-2F19-439A-BC43-135D9C34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D7526-B5A4-47F4-B447-8A2453C8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63EB4-A32C-4C45-B61B-049DEC9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02A7-4FE1-44B6-BA88-55BCE3E2A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49FB3-0546-45FC-8302-6D028B20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091E3-555B-441F-96BD-455D258C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1F8AA-843E-4229-8B76-7A3BF34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6B57C-653C-4FDA-8C02-5133815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4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2816-44B7-4061-89C4-A2BF2FBE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F86D6-CB38-4053-9877-8DDCCB5B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244A6-5FF7-47DC-95D6-83846E5C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1DE62-79AA-4C3E-B7C1-ADE97205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09486-9E35-45E6-BF9D-DB0392A1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7D67C-09F9-49C0-A892-63D0E2D1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DE2A-AC52-498C-915B-E25A1F49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8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972-CDB5-4340-8495-4002B6AF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C82A-2829-4AEF-968E-0F224F23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18D6A-3691-4B16-9799-9503AB74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0283C-88C7-4D40-9C9A-461E6E8C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C0F2-83B2-4A3A-A2D5-F0B50DBC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432B6-6611-46E6-A929-8C2AEC3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213-A13C-46F5-8A8D-289EA6A7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D6CFE-FEF7-4A9F-AD1E-8C5069B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AB3F8-502F-4E81-AAE3-615845BFC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8089-B681-4305-B432-0DA46664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3CD4-A1B0-4556-A157-6FC86DC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58F8-4BC4-4A75-9C9E-6062DFC1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6A003-5636-4E56-A6D5-037F9F46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83CD-8214-4D20-9D05-B848BDD1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B5B7-64A1-4BE4-B11F-038C8C42C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B1D9-15BC-43CD-B04D-60E13F3AABED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7975-C3E6-4AB7-BA43-7F4A43565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84CA-2EC4-4210-ACFD-F2478341D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CA44-D710-4664-AF61-40C3ECD2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70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69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8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10.xml"/><Relationship Id="rId9" Type="http://schemas.openxmlformats.org/officeDocument/2006/relationships/image" Target="../media/image2.png"/><Relationship Id="rId1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83.x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8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84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customXml" Target="../../customXml/item98.xml"/><Relationship Id="rId18" Type="http://schemas.openxmlformats.org/officeDocument/2006/relationships/customXml" Target="../../customXml/item103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133.xml"/><Relationship Id="rId21" Type="http://schemas.openxmlformats.org/officeDocument/2006/relationships/customXml" Target="../../customXml/item106.xml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102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87.xml"/><Relationship Id="rId16" Type="http://schemas.openxmlformats.org/officeDocument/2006/relationships/customXml" Target="../../customXml/item101.xml"/><Relationship Id="rId20" Type="http://schemas.openxmlformats.org/officeDocument/2006/relationships/customXml" Target="../../customXml/item10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96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90.xml"/><Relationship Id="rId15" Type="http://schemas.openxmlformats.org/officeDocument/2006/relationships/customXml" Target="../../customXml/item9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95.xml"/><Relationship Id="rId19" Type="http://schemas.openxmlformats.org/officeDocument/2006/relationships/customXml" Target="../../customXml/item104.xml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94.xml"/><Relationship Id="rId14" Type="http://schemas.openxmlformats.org/officeDocument/2006/relationships/customXml" Target="../../customXml/item100.xml"/><Relationship Id="rId22" Type="http://schemas.openxmlformats.org/officeDocument/2006/relationships/customXml" Target="../../customXml/item107.xml"/><Relationship Id="rId27" Type="http://schemas.openxmlformats.org/officeDocument/2006/relationships/image" Target="../media/image4.png"/><Relationship Id="rId30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61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3.xml"/><Relationship Id="rId15" Type="http://schemas.openxmlformats.org/officeDocument/2006/relationships/image" Target="../media/image7.jpg"/><Relationship Id="rId10" Type="http://schemas.openxmlformats.org/officeDocument/2006/relationships/image" Target="../media/image2.png"/><Relationship Id="rId4" Type="http://schemas.openxmlformats.org/officeDocument/2006/relationships/customXml" Target="../../customXml/item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2.png"/><Relationship Id="rId17" Type="http://schemas.openxmlformats.org/officeDocument/2006/relationships/image" Target="../media/image7.jpg"/><Relationship Id="rId2" Type="http://schemas.openxmlformats.org/officeDocument/2006/relationships/customXml" Target="../../customXml/item13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48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customXml" Target="../../customXml/item1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9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9.xml"/><Relationship Id="rId9" Type="http://schemas.openxmlformats.org/officeDocument/2006/relationships/image" Target="../media/image3.png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customXml" Target="../../customXml/item40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4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7.xml"/><Relationship Id="rId12" Type="http://schemas.openxmlformats.org/officeDocument/2006/relationships/customXml" Target="../../customXml/item3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39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42.xml"/><Relationship Id="rId23" Type="http://schemas.openxmlformats.org/officeDocument/2006/relationships/image" Target="../media/image7.jpg"/><Relationship Id="rId10" Type="http://schemas.openxmlformats.org/officeDocument/2006/relationships/customXml" Target="../../customXml/item3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41.xml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140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35.xml"/><Relationship Id="rId16" Type="http://schemas.openxmlformats.org/officeDocument/2006/relationships/image" Target="../media/image7.jpg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13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3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59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6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66.xml"/><Relationship Id="rId9" Type="http://schemas.openxmlformats.org/officeDocument/2006/relationships/image" Target="../media/image2.png"/><Relationship Id="rId1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122.xml"/><Relationship Id="rId18" Type="http://schemas.openxmlformats.org/officeDocument/2006/relationships/customXml" Target="../../customXml/item128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142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16.xml"/><Relationship Id="rId12" Type="http://schemas.openxmlformats.org/officeDocument/2006/relationships/customXml" Target="../../customXml/item121.xml"/><Relationship Id="rId17" Type="http://schemas.openxmlformats.org/officeDocument/2006/relationships/customXml" Target="../../customXml/item126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125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120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12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19.xml"/><Relationship Id="rId19" Type="http://schemas.openxmlformats.org/officeDocument/2006/relationships/customXml" Target="../../customXml/item127.xml"/><Relationship Id="rId4" Type="http://schemas.openxmlformats.org/officeDocument/2006/relationships/customXml" Target="../../customXml/item113.xml"/><Relationship Id="rId9" Type="http://schemas.openxmlformats.org/officeDocument/2006/relationships/customXml" Target="../../customXml/item118.xml"/><Relationship Id="rId14" Type="http://schemas.openxmlformats.org/officeDocument/2006/relationships/customXml" Target="../../customXml/item124.xml"/><Relationship Id="rId22" Type="http://schemas.openxmlformats.org/officeDocument/2006/relationships/image" Target="../media/image2.png"/><Relationship Id="rId27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5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49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57.xml"/><Relationship Id="rId5" Type="http://schemas.openxmlformats.org/officeDocument/2006/relationships/customXml" Target="../../customXml/item5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56.xml"/><Relationship Id="rId19" Type="http://schemas.openxmlformats.org/officeDocument/2006/relationships/image" Target="../media/image7.jpg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55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WebBrowser">
            <a:extLst>
              <a:ext uri="{FF2B5EF4-FFF2-40B4-BE49-F238E27FC236}">
                <a16:creationId xmlns:a16="http://schemas.microsoft.com/office/drawing/2014/main" id="{5D9C26D5-74D5-4E29-91D5-5671E32E8A6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47" name="Background">
              <a:extLst>
                <a:ext uri="{FF2B5EF4-FFF2-40B4-BE49-F238E27FC236}">
                  <a16:creationId xmlns:a16="http://schemas.microsoft.com/office/drawing/2014/main" id="{98E7D0F6-7063-411E-83B7-8A81CFEE126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50F2445C-D489-4959-8123-24412591D1C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9328A4-D1EA-4C96-8D02-B23E3D1C2B3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CC459A1-C7F2-430E-9F05-BE8A1DEBFB2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eft Arrow 29">
                <a:extLst>
                  <a:ext uri="{FF2B5EF4-FFF2-40B4-BE49-F238E27FC236}">
                    <a16:creationId xmlns:a16="http://schemas.microsoft.com/office/drawing/2014/main" id="{4DA8AF14-6A1B-480A-AA31-86549DB07A64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B50E46-5A27-485B-BE70-999091F36AFB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342FEE5-24A8-4F31-879A-CF44F534D81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Right Arrow 27">
                <a:extLst>
                  <a:ext uri="{FF2B5EF4-FFF2-40B4-BE49-F238E27FC236}">
                    <a16:creationId xmlns:a16="http://schemas.microsoft.com/office/drawing/2014/main" id="{6AAC7DA5-38B0-44C9-BC69-24A7B1DB8E3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7F5B4DF3-EBB6-4778-98A8-69891E36402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17101ACA-6536-4DC0-BA1D-9800103B577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7" name="Line">
                <a:extLst>
                  <a:ext uri="{FF2B5EF4-FFF2-40B4-BE49-F238E27FC236}">
                    <a16:creationId xmlns:a16="http://schemas.microsoft.com/office/drawing/2014/main" id="{346DFE8D-A371-4F23-BC7B-A166FBB2371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A6752BAC-A09E-426A-A1DF-9D1F835D885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971F8E1B-450C-4C88-A44D-84F5E5A45D4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221AF0BC-096F-42B0-85FF-85CD53E3041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F4D405FE-EB87-481B-AF01-B7C94934F385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B40E6A5-FACB-435B-96B4-36823F51D27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3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5981F3E-B31B-4C1C-9ED7-E73B117C7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2C78F3B-590D-4548-A4FC-46403FC0D2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FF8B85-FA9C-4AB1-803B-6D579B3B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B960FC-0FAA-4671-B79A-7810254D7B2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5" name="UrlBar">
                <a:extLst>
                  <a:ext uri="{FF2B5EF4-FFF2-40B4-BE49-F238E27FC236}">
                    <a16:creationId xmlns:a16="http://schemas.microsoft.com/office/drawing/2014/main" id="{D5515B46-D04C-4009-9CC2-20D1C16B3E1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90226BC-21FB-45B3-A269-958A0D6CFBA8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7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9CED156-CBB8-42F5-89B3-B437CCDA37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9BDA949-819D-4909-BC1F-036C7C7D9F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74192BB0-9DD8-46CA-AA2B-487C8BDE7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0" name="X">
                  <a:extLst>
                    <a:ext uri="{FF2B5EF4-FFF2-40B4-BE49-F238E27FC236}">
                      <a16:creationId xmlns:a16="http://schemas.microsoft.com/office/drawing/2014/main" id="{14C9525C-C513-4D6A-BAE2-E9C50F409C8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D0B0E680-4D6A-44D7-8934-0FB25EEB3B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6CAA77F-5783-4DA8-BCED-5E9698F4C9CF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8F4B75AE-336C-4C5D-9F3A-73095D9592A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C44E48-DC72-4F43-9FB7-97DC2C59F090}"/>
              </a:ext>
            </a:extLst>
          </p:cNvPr>
          <p:cNvSpPr txBox="1"/>
          <p:nvPr/>
        </p:nvSpPr>
        <p:spPr>
          <a:xfrm>
            <a:off x="4591455" y="3229583"/>
            <a:ext cx="30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Welcome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119EF2D-A5FE-4E85-9509-A0414F08B1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FA868AEA-126C-4AF4-8730-970EEAE5855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D49A7A79-CC22-4A56-955C-1F1C1814582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C77404B-D1BC-4E78-ACAE-D642D71A20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1926BF-8E9D-4A09-BD1F-3007A023809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E06DD78-C064-4C0E-9DDA-7F9AA56105A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ED87744-8B7B-47C7-8AF4-278D1778E5E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07D016-5E55-4A7A-BF53-1E32AAA7AF2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97A4D1-3899-4DA1-8FDC-7DAC970898D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42623DC-5910-4EC8-BCDB-B86403ACECD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4F8AAEF9-5170-43BF-B665-E5E758DB40C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D5F88FF-2FD5-4E86-BC7E-89345680873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852A79C-BA94-4BC6-B7D3-02CA97B207C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8CFBB94-0EAA-430D-A849-2F0E9667D73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566487ED-7D1F-4E89-87F1-3DE467833AD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6B09A9-B221-4F97-9D38-58A5E26DD67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904AFBA-A98D-4F1E-90EF-DB104D61BF0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0F0CE4-CB1C-4F3D-B053-D175644671CE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BC75D03-3B8E-4337-A954-B5CD46C598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88BC900-0760-4B85-8F35-7E4716FF1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DC444D8-EE07-4E59-95F4-4344B37746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7509C9-FDB1-4D72-92D3-7241EE468666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AA8CF55-512F-47DC-A424-ACA927A873B9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20C2E56-FDA8-4412-A576-816F6B3F4BA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88042C5-2B27-4E88-A4E8-88CBF9545A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40056AC-C10D-496F-843F-67BE58A54C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3B31BE-E45C-4DAF-BFE3-E02740E073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F160E3A3-2582-4604-833C-13AFE41091C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DE1092F-6B7A-47AD-9D46-3CF1381C21C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BDDD415-9DB2-4EC8-8B56-7936BB925A8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53E5415F-FEEC-4F20-9E1E-326562857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40F62D2-D50D-4C59-8AF2-314B7D58C7DA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User Details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5E8467-14E7-49C7-8A2C-28123CA3AF67}"/>
              </a:ext>
            </a:extLst>
          </p:cNvPr>
          <p:cNvGrpSpPr/>
          <p:nvPr/>
        </p:nvGrpSpPr>
        <p:grpSpPr>
          <a:xfrm>
            <a:off x="5183918" y="2770448"/>
            <a:ext cx="1799211" cy="1890758"/>
            <a:chOff x="4826545" y="2378953"/>
            <a:chExt cx="1799211" cy="1894528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BCC3840D-9DEC-4C5C-B81C-0D23DB70788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26545" y="2378953"/>
              <a:ext cx="1087157" cy="171156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Name: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Account: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14CD288B-A776-4CBE-ADE5-B6DDB7151EB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993852" y="2380655"/>
              <a:ext cx="631904" cy="189282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Admin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7803E598-6EEB-41C1-ACCA-23B2A0A7F776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657061" y="1894946"/>
            <a:ext cx="6735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 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858CEAD-3DD7-443B-8D24-3BDAFEADB06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47451" y="483831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Edit Details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EB368CA6-5F84-4432-9FF3-55A3220ED851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8735438" y="817538"/>
            <a:ext cx="3250377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account | add article | admin | log out  </a:t>
            </a:r>
          </a:p>
        </p:txBody>
      </p:sp>
    </p:spTree>
    <p:extLst>
      <p:ext uri="{BB962C8B-B14F-4D97-AF65-F5344CB8AC3E}">
        <p14:creationId xmlns:p14="http://schemas.microsoft.com/office/powerpoint/2010/main" val="341286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700EBB50-9A89-4CC5-8C2B-79A714F38DB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3B7F4FF-96FB-4B68-8FC4-607139921CD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A83B2672-0AED-435C-BE47-35B676FAC413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3EE35BE-49D5-45A1-B7B4-33D19E7C6AE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1F60A9-78DA-404A-8F30-F9618CD32ED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3BA8C90-A14B-4003-BC22-6AB4331C687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1EF637-FEC3-4F3D-8526-04EB7A9F373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08B97B-FB67-495C-B40D-CC796E5678E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D0A55EF-4583-4C44-8215-6A1D1BE545D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C36DCED-F78F-410B-AF5F-1DB0FAD8062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3E1A8A38-8245-4D2B-86B1-6F0A0FD0C2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4FB06ACF-E7A1-470B-9A21-980C838E4B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E3B9AC4F-782C-48B5-BF23-266FC830B00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764CD41-6824-4E5C-8AE5-AF4E6D58537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3773882-6E35-4A7B-A478-5A9E800A80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8DEB3088-A7C4-4A17-82E4-203A052F4A3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A3C309-A2D2-4ED9-BD4A-430FFD466B8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A65B751-3870-43C7-9EF1-FC08446DC6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618A80D-EF6B-44EB-BD8F-6CC3E52FF8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746428BC-87AF-475E-ABC2-3A624CD67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844634-EC09-4173-9D92-05CD913CFFC6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721392A3-E20C-40CE-A407-EFAA6939F28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F7569D7-CEF5-416A-B7EF-835793E994F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B53E772-9917-4D5A-934E-EA41AA7857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56CD45F-A615-4491-A587-8E5A189536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9A0CDEC-7A79-4A1A-AF50-C4D485C1D4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792BF3BA-9F8B-4354-8831-04026E8EA4B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34DC193-E8D2-43AA-9F2E-FD2990E5F10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FBC35C7-56AF-4BD0-BC76-D80B46D4172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40F36508-161F-462D-8C86-D39605A4DE0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8735438" y="817538"/>
            <a:ext cx="3250377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account | add article | admin | log out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FAF11EB-1DA0-4FB6-B393-E460FE2F79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0772920-793E-4A97-B799-C9BB47F0C629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System Admin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AC6188-61D3-47AE-AC14-DCC18C09912E}"/>
              </a:ext>
            </a:extLst>
          </p:cNvPr>
          <p:cNvGrpSpPr/>
          <p:nvPr/>
        </p:nvGrpSpPr>
        <p:grpSpPr>
          <a:xfrm>
            <a:off x="4646891" y="2583469"/>
            <a:ext cx="2898217" cy="228600"/>
            <a:chOff x="4698459" y="2587900"/>
            <a:chExt cx="2898217" cy="228600"/>
          </a:xfrm>
        </p:grpSpPr>
        <p:grpSp>
          <p:nvGrpSpPr>
            <p:cNvPr id="36" name="DropdownBox">
              <a:extLst>
                <a:ext uri="{FF2B5EF4-FFF2-40B4-BE49-F238E27FC236}">
                  <a16:creationId xmlns:a16="http://schemas.microsoft.com/office/drawing/2014/main" id="{D8FD3A69-1687-49C0-A6A3-D26D42DE01C1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698459" y="2592332"/>
              <a:ext cx="1698304" cy="219737"/>
              <a:chOff x="4016824" y="3329200"/>
              <a:chExt cx="1097652" cy="228600"/>
            </a:xfrm>
          </p:grpSpPr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C181B259-6A51-4038-A256-1987A817E473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Alice Stuffs (Alice)</a:t>
                </a:r>
              </a:p>
            </p:txBody>
          </p:sp>
          <p:sp>
            <p:nvSpPr>
              <p:cNvPr id="38" name="DownArrow">
                <a:extLst>
                  <a:ext uri="{FF2B5EF4-FFF2-40B4-BE49-F238E27FC236}">
                    <a16:creationId xmlns:a16="http://schemas.microsoft.com/office/drawing/2014/main" id="{E131DADE-228F-4E0B-85A1-253DD92D5E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31C89FA-0490-4702-B033-212060F06284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490084" y="2587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Edit User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40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74871FDC-CAB8-40C1-B94D-FB9DC9A3FDD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38773F54-A8BB-4230-A7EE-AB79F033E5A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4C79CCB1-11F8-40A6-AA9E-138BF82051CA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B301B5-7F38-429B-BE1E-500CE9B062C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D1269B8-0EDD-43A3-A656-35A5DC6E7AA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66D29626-80C7-4410-B5D9-7B287B5EA58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BE4B8-C0D7-4490-A2FF-002EE7682F9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9B194AB-6698-4B34-8B39-5D6DF168835F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4B35B87-14F1-4BFF-A484-29D5142599E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EF808444-30D0-4F8E-96A3-1AB19DD3251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23DF1169-B9AF-4B83-82B4-9FA0E9569B2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ED870C1-EF9B-4CE8-9009-EDC9132022B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19B125D4-10E6-4F91-A15A-A6DD08BBD1E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3635150-4599-47E0-AA57-175F15A67F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ACEF04B-7EAB-41A3-A21E-30C32E4DF7C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E18B7DD5-CAC6-474D-A222-FB9E2B714EC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A84461-088C-44A2-B93F-3D6B3F7E4F5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5983C14-B1B2-4492-A2DC-CB3C1BB6F9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05EF74D-6B64-40B2-8346-DCAFB7A3B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7E3AA41-1529-40A1-9EA1-447F72A578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3D36B5-F0DE-418C-A254-EEC701286AD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F30C162-85E7-4974-9091-CB7C3569A0C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FD2CBBA-BFE9-4573-B74E-8926F73BCDC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43F436A-38D9-4477-82C2-16AC36CFA2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D8D8508-8735-45A9-908B-2FD9CB461A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92A921D-9855-46D9-8BBB-CC980343F1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449DFD7-3738-405B-A203-95731FADF2C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B520592-0FC9-4099-99E5-EF393891A6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78948F2-1789-4FC6-840B-E8AB9F1FA89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AF933AD7-74A5-453F-9DAC-C749312A4F8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8735438" y="817538"/>
            <a:ext cx="3250377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account | add article | admin | log out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84EA12D-4D1B-4E04-B267-681E02E5A85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5F3DEC0-5064-44EF-BC9A-D64EDA291425}"/>
              </a:ext>
            </a:extLst>
          </p:cNvPr>
          <p:cNvGrpSpPr/>
          <p:nvPr/>
        </p:nvGrpSpPr>
        <p:grpSpPr>
          <a:xfrm>
            <a:off x="4111984" y="2930991"/>
            <a:ext cx="2997422" cy="2625357"/>
            <a:chOff x="4111984" y="2930991"/>
            <a:chExt cx="2997422" cy="2625357"/>
          </a:xfrm>
        </p:grpSpPr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FD95B693-85D0-4036-9760-9DF1E704F409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082594" y="2964469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403E1E0-C77D-4ACB-902C-FB13B4299661}"/>
                </a:ext>
              </a:extLst>
            </p:cNvPr>
            <p:cNvGrpSpPr/>
            <p:nvPr>
              <p:custDataLst>
                <p:custData r:id="rId5"/>
                <p:custData r:id="rId6"/>
              </p:custDataLst>
            </p:nvPr>
          </p:nvGrpSpPr>
          <p:grpSpPr>
            <a:xfrm>
              <a:off x="5082594" y="4613478"/>
              <a:ext cx="2026812" cy="230061"/>
              <a:chOff x="675819" y="6516573"/>
              <a:chExt cx="3132593" cy="322528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4674EFE-0B95-44E5-8301-C0C7C35B5AF6}"/>
                  </a:ext>
                </a:extLst>
              </p:cNvPr>
              <p:cNvGrpSpPr/>
              <p:nvPr/>
            </p:nvGrpSpPr>
            <p:grpSpPr>
              <a:xfrm>
                <a:off x="675819" y="6518621"/>
                <a:ext cx="1217687" cy="320480"/>
                <a:chOff x="522569" y="3727907"/>
                <a:chExt cx="1217687" cy="320480"/>
              </a:xfrm>
            </p:grpSpPr>
            <p:sp>
              <p:nvSpPr>
                <p:cNvPr id="79" name="Content1">
                  <a:extLst>
                    <a:ext uri="{FF2B5EF4-FFF2-40B4-BE49-F238E27FC236}">
                      <a16:creationId xmlns:a16="http://schemas.microsoft.com/office/drawing/2014/main" id="{806AC358-0D2F-49D7-8823-B3E4B2BFB97A}"/>
                    </a:ext>
                  </a:extLst>
                </p:cNvPr>
                <p:cNvSpPr/>
                <p:nvPr/>
              </p:nvSpPr>
              <p:spPr bwMode="auto">
                <a:xfrm>
                  <a:off x="522569" y="3727907"/>
                  <a:ext cx="1217687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DownArrow1">
                  <a:extLst>
                    <a:ext uri="{FF2B5EF4-FFF2-40B4-BE49-F238E27FC236}">
                      <a16:creationId xmlns:a16="http://schemas.microsoft.com/office/drawing/2014/main" id="{F205C55E-49E3-4818-BCA6-6E589297F505}"/>
                    </a:ext>
                  </a:extLst>
                </p:cNvPr>
                <p:cNvSpPr/>
                <p:nvPr/>
              </p:nvSpPr>
              <p:spPr bwMode="auto">
                <a:xfrm rot="5400000">
                  <a:off x="1535955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8BAA387-06A6-4894-ABC5-BC83A6F8B16F}"/>
                  </a:ext>
                </a:extLst>
              </p:cNvPr>
              <p:cNvGrpSpPr/>
              <p:nvPr/>
            </p:nvGrpSpPr>
            <p:grpSpPr>
              <a:xfrm>
                <a:off x="2050537" y="6516573"/>
                <a:ext cx="767275" cy="320480"/>
                <a:chOff x="507870" y="3725859"/>
                <a:chExt cx="767275" cy="320480"/>
              </a:xfrm>
            </p:grpSpPr>
            <p:sp>
              <p:nvSpPr>
                <p:cNvPr id="77" name="Content2">
                  <a:extLst>
                    <a:ext uri="{FF2B5EF4-FFF2-40B4-BE49-F238E27FC236}">
                      <a16:creationId xmlns:a16="http://schemas.microsoft.com/office/drawing/2014/main" id="{7827CF88-A53C-4F64-A8F8-3B3780EEF904}"/>
                    </a:ext>
                  </a:extLst>
                </p:cNvPr>
                <p:cNvSpPr/>
                <p:nvPr/>
              </p:nvSpPr>
              <p:spPr bwMode="auto">
                <a:xfrm>
                  <a:off x="507870" y="3725859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8" name="DownArrow2">
                  <a:extLst>
                    <a:ext uri="{FF2B5EF4-FFF2-40B4-BE49-F238E27FC236}">
                      <a16:creationId xmlns:a16="http://schemas.microsoft.com/office/drawing/2014/main" id="{CC3DFC2D-C30C-4BAD-B44C-8D51BBF3ED14}"/>
                    </a:ext>
                  </a:extLst>
                </p:cNvPr>
                <p:cNvSpPr/>
                <p:nvPr/>
              </p:nvSpPr>
              <p:spPr bwMode="auto">
                <a:xfrm rot="5400000">
                  <a:off x="1093995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FAD887C-49E0-41B5-98F2-CB5DF77C2F9C}"/>
                  </a:ext>
                </a:extLst>
              </p:cNvPr>
              <p:cNvGrpSpPr/>
              <p:nvPr/>
            </p:nvGrpSpPr>
            <p:grpSpPr>
              <a:xfrm>
                <a:off x="2987295" y="6516573"/>
                <a:ext cx="821117" cy="320480"/>
                <a:chOff x="507870" y="3733699"/>
                <a:chExt cx="767275" cy="320480"/>
              </a:xfrm>
            </p:grpSpPr>
            <p:sp>
              <p:nvSpPr>
                <p:cNvPr id="75" name="Content3">
                  <a:extLst>
                    <a:ext uri="{FF2B5EF4-FFF2-40B4-BE49-F238E27FC236}">
                      <a16:creationId xmlns:a16="http://schemas.microsoft.com/office/drawing/2014/main" id="{53EAC48A-AED3-41E2-9625-6EF9EB3F362B}"/>
                    </a:ext>
                  </a:extLst>
                </p:cNvPr>
                <p:cNvSpPr/>
                <p:nvPr/>
              </p:nvSpPr>
              <p:spPr bwMode="auto">
                <a:xfrm>
                  <a:off x="507870" y="3733699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76" name="DownArrow3">
                  <a:extLst>
                    <a:ext uri="{FF2B5EF4-FFF2-40B4-BE49-F238E27FC236}">
                      <a16:creationId xmlns:a16="http://schemas.microsoft.com/office/drawing/2014/main" id="{E1604FDF-8EB0-4ADA-B3A4-79316DE27A60}"/>
                    </a:ext>
                  </a:extLst>
                </p:cNvPr>
                <p:cNvSpPr/>
                <p:nvPr/>
              </p:nvSpPr>
              <p:spPr bwMode="auto">
                <a:xfrm rot="5400000">
                  <a:off x="1129597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5E875B3D-15EE-4AE1-95E2-EE4FA680AB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082594" y="3296291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69230344-BC4C-4C7A-917B-98AF35CC9247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5082594" y="3630931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4DE2B7A3-3FDF-495A-A8D1-F5C4CDA965C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5082594" y="4930124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668412C8-6FB3-4BF6-8B37-F6D9E39E642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183805" y="2930991"/>
              <a:ext cx="8672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7B4A9D61-E77E-421F-9542-58472F0CEFB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224930" y="4920209"/>
              <a:ext cx="8184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42E530FB-B28E-47A7-A1A6-A6E4A20D8A3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183805" y="3260581"/>
              <a:ext cx="91826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67EF110B-F93D-4B54-9F0B-ACC887E68253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111984" y="4619645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86853A01-570F-4345-8F24-03C659D60FE2}"/>
                </a:ext>
              </a:extLst>
            </p:cNvPr>
            <p:cNvSpPr txBox="1"/>
            <p:nvPr>
              <p:custDataLst>
                <p:custData r:id="rId14"/>
                <p:custData r:id="rId15"/>
              </p:custDataLst>
            </p:nvPr>
          </p:nvSpPr>
          <p:spPr>
            <a:xfrm>
              <a:off x="4242211" y="3597453"/>
              <a:ext cx="78386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Surname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83A6710F-528C-4CC6-9B16-9F3A0DBA44F8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5339668" y="5318334"/>
              <a:ext cx="1281258" cy="238014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Update Details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EFD3D708-99E5-4170-B2C1-2C64835F91D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5066523" y="3980434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78568A3A-2422-420C-A4B4-33CA400916D5}"/>
                </a:ext>
              </a:extLst>
            </p:cNvPr>
            <p:cNvSpPr txBox="1"/>
            <p:nvPr>
              <p:custDataLst>
                <p:custData r:id="rId18"/>
                <p:custData r:id="rId19"/>
              </p:custDataLst>
            </p:nvPr>
          </p:nvSpPr>
          <p:spPr>
            <a:xfrm>
              <a:off x="4343143" y="3963669"/>
              <a:ext cx="54854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B7F21236-A4B2-417B-94F8-6C17D4144332}"/>
                </a:ext>
              </a:extLst>
            </p:cNvPr>
            <p:cNvSpPr txBox="1"/>
            <p:nvPr>
              <p:custDataLst>
                <p:custData r:id="rId20"/>
                <p:custData r:id="rId21"/>
              </p:custDataLst>
            </p:nvPr>
          </p:nvSpPr>
          <p:spPr>
            <a:xfrm>
              <a:off x="4183805" y="4288238"/>
              <a:ext cx="84625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Type</a:t>
              </a:r>
            </a:p>
          </p:txBody>
        </p:sp>
        <p:grpSp>
          <p:nvGrpSpPr>
            <p:cNvPr id="91" name="DropdownBox">
              <a:extLst>
                <a:ext uri="{FF2B5EF4-FFF2-40B4-BE49-F238E27FC236}">
                  <a16:creationId xmlns:a16="http://schemas.microsoft.com/office/drawing/2014/main" id="{70B54B9C-55AB-4EB2-B3C4-D5B9CD88961B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5071527" y="4301669"/>
              <a:ext cx="2026811" cy="230831"/>
              <a:chOff x="4016824" y="3329200"/>
              <a:chExt cx="1097652" cy="228600"/>
            </a:xfrm>
          </p:grpSpPr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685BCEB8-AEB4-47A4-886A-50DE67A15D1D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93" name="DownArrow">
                <a:extLst>
                  <a:ext uri="{FF2B5EF4-FFF2-40B4-BE49-F238E27FC236}">
                    <a16:creationId xmlns:a16="http://schemas.microsoft.com/office/drawing/2014/main" id="{6120ADD2-56FD-439F-A1D4-88D1275A4CD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891DC08-EE52-4363-9A2A-EDA884DBF93C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Update Details</a:t>
            </a: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8A5269B7-402F-4BBE-B0BB-5A1475C1366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612281" y="1858477"/>
            <a:ext cx="6319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896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1507A448-2416-47DD-A128-D242C4905B8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63AFDBE-6C62-4A79-979B-79E0340DDBF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C843FFD-CA13-4FFE-93D5-19C9EBEF6D2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61FBF1-11B6-48E7-A7DF-95A0E1E7875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791FDDC-0CE6-4ACB-8A33-F374A9515EF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4D6AB69-D44E-467B-B96D-B596320ABE8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49AF9F-7009-4EB8-A23E-7B4E31B2590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EA2875-68F8-4B68-91E9-48E4115E5AD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A2143AB-70A2-4DB2-B059-7171C3B310A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59F12858-7EA7-4E4F-A33D-47D8963222E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A443820-1D02-4F08-AA7D-2CB2E75469B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08DCA51-A10E-492E-B8E8-3515290F940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87DD913-E5AC-4426-A0CB-19B73FCD0D7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245F0CE-3A39-471A-AEDC-919C6D1A764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12308D0-5C81-40D8-9D95-E7A5A60BE1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9409D3D-4B47-4F13-B16A-C537ED8C55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A527C2-549A-4370-9BBE-95FD771565BE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2CC4EBD-C2BD-4945-985B-076A96FD9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E103495-F270-4C68-B527-7E8172FB3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EEC6D49-DBB5-493B-B9E1-8062E46174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72D582-DA7D-463E-A7C1-8FFF4E74E4C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318266F-FEA8-4D91-B925-5879178888C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D36D68-FFDB-489B-B029-D1CCF8E4E0B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55AF2D-9481-4E9F-992F-1F06FBE3F9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D68E118-C1C5-4D7F-B827-727C0CF24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F9F8418-345B-44CB-A43B-8DA4BE9723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2A2B3B5-C569-424C-AC7F-EF240DBD7D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CC8112F-540B-43B6-BD6B-B63D970D1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1A4AE41E-8A5D-47C9-A035-BD0DD7A0FA6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AC401D4-61C5-4695-B634-92408E71F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E221B762-2A3B-4D57-A831-D8D55A0A2C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D1F3B6F-CAC5-4AF4-BF50-096335EADD5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928456" y="3375498"/>
            <a:ext cx="233508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382857E0-09D3-444C-B495-0F0800F3F3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28455" y="3720827"/>
            <a:ext cx="2335089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F50A9206-BE7A-4D29-8083-259DA03988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056187" y="3374382"/>
            <a:ext cx="847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E90489C8-D5DB-406E-AD44-A1BCA4FEB3C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068352" y="3718559"/>
            <a:ext cx="8245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28690-F6CA-48DF-AB23-A09EE5AD3F1D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A5E232E7-F4AA-478B-B0F5-29F9508395F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440556" y="40436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63150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069742E8-E3C2-4943-BC46-A9FD8C12377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1FE199F-3BC3-4ABB-BEC9-5563DF195FE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F31B5D0D-3216-4CE1-94E7-9842882F7E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7A9BFB-A8BE-4105-BDCF-E1ECF0F6F72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903D77-CD27-4050-A399-ECC929ABFEAE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CEBACDCB-B7B3-479D-A0CC-DEDC2F115D4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0463DE-2857-4474-BE7B-3EFD2CC3841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2C2466-77DD-4E7B-8358-E3A486861D3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767DBB35-1981-42E5-95E9-F66D6D2F3E7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BC9AE06-337B-4F14-8590-AB6322510E2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6F461AE-27CB-4C8E-8BC8-7AE0EC657F0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221D9B0-1602-4CBA-85BC-C599DD286E6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981A207-5954-42D5-8E14-7DB8FDAC412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995ECB9-81B4-444C-88DC-663A55CC36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B2BCD02-7B47-4152-A00A-8086240095B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AA88BD9-3C53-4C77-B3B9-13A0FF77492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01B9C9-7B52-4B11-8C2A-06E9F1A57D8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5E85898-ECD5-4464-8FF9-C2B6320F9D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236CFF2-E0D2-4991-8347-050A8B7D2F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FEB3885-B693-4140-975F-422F90E160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F321739-4F6C-4A1C-A196-B5471EA4336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E641B61-8CBA-4228-922B-7E6B69D2D2D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9D9F5F1-8EFF-4983-9A35-1E17931F271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3F8ADE02-3193-4990-837C-AD03615FA8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822C39C-C803-4C0B-92B8-1A148FCE9F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9B68DA-D656-45D9-935A-313AEEE176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03C7596-9974-4B23-B674-5E93C6356C0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E0390CF-BEDC-4172-8336-288DC5E2C2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A5E978-44D9-4620-9618-E09B87B4359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1AF7F75-8A29-45CA-B499-2BD6D3C392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46B80F-6909-47EE-BE40-9274A0E803F3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96BA5D-95D3-477E-9A9F-B10BD6DD2FF5}"/>
              </a:ext>
            </a:extLst>
          </p:cNvPr>
          <p:cNvSpPr/>
          <p:nvPr/>
        </p:nvSpPr>
        <p:spPr>
          <a:xfrm>
            <a:off x="1441315" y="2098175"/>
            <a:ext cx="9434208" cy="435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DDE7ED-EA4D-4D49-BA45-03043B7A923A}"/>
              </a:ext>
            </a:extLst>
          </p:cNvPr>
          <p:cNvSpPr/>
          <p:nvPr/>
        </p:nvSpPr>
        <p:spPr>
          <a:xfrm>
            <a:off x="1598057" y="2237362"/>
            <a:ext cx="9074843" cy="19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67E010-42F6-4856-880B-8E585C9DDC0E}"/>
              </a:ext>
            </a:extLst>
          </p:cNvPr>
          <p:cNvSpPr/>
          <p:nvPr/>
        </p:nvSpPr>
        <p:spPr>
          <a:xfrm>
            <a:off x="1598056" y="4380221"/>
            <a:ext cx="9074843" cy="19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EEDD1439-0305-41EE-8AA4-57AA92F17792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598056" y="2264014"/>
            <a:ext cx="127160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HEADING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FBC764CF-7F4D-4594-9C56-6917CCC438E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598056" y="4410727"/>
            <a:ext cx="127160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HEADING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1DE2A966-7EA3-4DBC-A739-12206244BBB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703420" y="2634033"/>
            <a:ext cx="884755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FC5B4330-3F28-41AE-94B9-F2324B1A049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3419" y="3546452"/>
            <a:ext cx="8847559" cy="5392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COMMENTS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051C3D6E-72E5-4468-A0A9-4CD9001191D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72220" y="4760611"/>
            <a:ext cx="884755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297A884-DF77-4F31-BAFA-2A8888511DF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672219" y="5673030"/>
            <a:ext cx="8847559" cy="5392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COMMENTS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610398FB-3ABA-439D-96CD-58BE04B6054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753B3B25-8C42-42A6-950E-ED51C2E801B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996947" y="1821472"/>
            <a:ext cx="21981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(to normal / anonymous user)</a:t>
            </a:r>
          </a:p>
        </p:txBody>
      </p:sp>
    </p:spTree>
    <p:extLst>
      <p:ext uri="{BB962C8B-B14F-4D97-AF65-F5344CB8AC3E}">
        <p14:creationId xmlns:p14="http://schemas.microsoft.com/office/powerpoint/2010/main" val="233716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6E2EB91-E3AE-4159-AD70-8AD9ECB9383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874B8D8E-BA40-4958-89F0-683663EBBEA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D2FAF18-3513-4DE8-BFDF-D05B49F64B5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17FE7C-36FA-452E-9D45-12A05E43399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2F67ABD-5CD1-4FC0-A665-80B4ADC37F7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66F74B6-9DD0-4C42-9B26-490860192545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E037CF-2A24-4D75-9613-CDDBC9E71FF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E6E8185-3530-463D-AA9C-8360A9B3031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BCA83CB-42A2-41AF-80A5-2491965BE37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D80E623-E102-43A8-8256-A19264569EB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B29BBE76-D4F9-4889-9263-DEEC2924BC8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E6725F9-A807-43B7-B0EB-0076B3A13B6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FA56BB9-3558-41A0-9A63-3164393E80B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1CE6E5C-2679-45F7-9652-23B32262A1E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DF1FBEC8-45CA-4B95-B149-EB3F8A4B37B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E592A0A-265B-478A-8B1A-9061796B876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768FCA-FD49-4387-A44C-F4CCF14C454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B011CFD-03C5-403F-B38A-48D4DB692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C9D9E4F-53A5-4E25-AD83-FD890503B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A867A93-801D-4981-BF72-91A040CF84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5F11B5-930E-4D93-98F1-7231C17DC0A6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4F9FB29-05C3-4AE2-867D-36FB6152AA7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6668BE4-14E7-4229-A887-59F14841888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B3F0FC3-221D-41A7-A568-D96D5574EF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0363C25-4412-46A1-B200-B43D5973E7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D05EAC0-20F7-4BFE-907C-FB23C3FA3D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6AB2C4EF-7276-4848-9041-01E60D4F2E7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5BFDB4E3-121F-452B-8926-E9757CB7CD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33B7250-27C4-4DCB-B1B4-712BD538BB9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C08EF97-E5B7-4DAE-84AE-3526E032C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5B34D-9C4C-40C3-BE8B-07EA5A814AAB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C5E88D81-3E03-42BE-8C7D-A6C102C98C0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755627" y="2451795"/>
            <a:ext cx="2922865" cy="38030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Contact information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7" name="StreetMap">
            <a:extLst>
              <a:ext uri="{FF2B5EF4-FFF2-40B4-BE49-F238E27FC236}">
                <a16:creationId xmlns:a16="http://schemas.microsoft.com/office/drawing/2014/main" id="{6A781EE8-9181-4C22-BCD4-207C628B41F0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39" y="2451795"/>
            <a:ext cx="4429234" cy="380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38" name="MapMarker">
            <a:extLst>
              <a:ext uri="{FF2B5EF4-FFF2-40B4-BE49-F238E27FC236}">
                <a16:creationId xmlns:a16="http://schemas.microsoft.com/office/drawing/2014/main" id="{C0610B15-CB21-4504-82D9-530905B07CDF}"/>
              </a:ext>
            </a:extLst>
          </p:cNvPr>
          <p:cNvGrpSpPr>
            <a:grpSpLocks noChangeAspect="1"/>
          </p:cNvGrpSpPr>
          <p:nvPr>
            <p:custDataLst>
              <p:custData r:id="rId4"/>
            </p:custDataLst>
          </p:nvPr>
        </p:nvGrpSpPr>
        <p:grpSpPr>
          <a:xfrm>
            <a:off x="8221756" y="4503536"/>
            <a:ext cx="287705" cy="287705"/>
            <a:chOff x="3669395" y="3536182"/>
            <a:chExt cx="287705" cy="287705"/>
          </a:xfrm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58B9656D-AFC7-41D2-A8C3-7651673B469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951C94-BFEF-4862-B77D-EBCE6983A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06D1EC0F-B92C-4456-8DC8-A63D49887C9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</p:spTree>
    <p:extLst>
      <p:ext uri="{BB962C8B-B14F-4D97-AF65-F5344CB8AC3E}">
        <p14:creationId xmlns:p14="http://schemas.microsoft.com/office/powerpoint/2010/main" val="1463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C3BD2486-1E41-46F8-869C-696ADB890A7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EAAA3F3E-8A65-45A8-B480-FEB849D0727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EE5AD9EA-2DC9-454E-820E-2F7B53B999E3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EF4517-5590-4837-9603-0682FD82AF7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685FA8C-585F-47D7-8509-F83FC7366B0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AC5F0CA4-75A7-477B-8876-032EF9A9E50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80EF721-89C8-46E0-9793-EA9ABE7D37A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0A7C7E-02EC-427A-A9D3-80601C78337F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26F6933D-22F4-412C-874F-464CFEC9F0D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E66D3F18-599D-4207-A115-C2BFFCB3AA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A4706D14-B8F6-4811-94C8-1874C50D592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8F2271DE-31C4-45CF-865B-A37D0857B1C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052EDD4-3075-4337-A3B1-858FC75CDDD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28D8BC8-82B7-4294-B701-D1BE26FBC79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057196C6-2CDB-4368-852E-7010C47CD1D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75741316-FBEA-4CF3-8290-C8133779143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77E170-5400-4EF9-8507-289D0F94879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CDD4457-C664-4B59-AB16-BE994FCAB2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9C6B74C-B069-4AE4-B359-8B5399200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F213C01-EEFD-48D6-BECF-3054B83B5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325B96-2044-436F-A25C-777CEF8EA1C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F7EF3E74-2DA3-44C1-8640-5B3FBB09C93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54CCDF-6A27-43ED-9086-F3D0B8BE3F20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8F32BB2-CE12-4CC5-94C1-EB5277F5DF3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8E6B124-AB0B-4482-8FF1-110A3CF1A9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197DA69-E7C4-48D0-A12F-393E0DBF95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EA0DD805-4791-4112-88C0-760940A8B83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B3593ED-9623-4970-9F30-29014B000F6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91CF85E-56CB-40D6-A8C4-869A935B17D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0536B3A-C365-423F-A3CC-3C07FB4492C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A1D6B2FE-8D3F-44AA-B070-DBE97886B83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6696F-96C2-4776-81CB-0D76B9ADE434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Register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ACE980-DF92-47A8-957F-D8B95743F1A9}"/>
              </a:ext>
            </a:extLst>
          </p:cNvPr>
          <p:cNvGrpSpPr/>
          <p:nvPr/>
        </p:nvGrpSpPr>
        <p:grpSpPr>
          <a:xfrm>
            <a:off x="5082594" y="2930991"/>
            <a:ext cx="2026812" cy="1575136"/>
            <a:chOff x="5082594" y="3448226"/>
            <a:chExt cx="2026812" cy="1575136"/>
          </a:xfrm>
        </p:grpSpPr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2078F857-FC87-43F8-AC79-88BAC093E00D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5082594" y="3448226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E2CC81-CF59-496B-BCE7-7863A0C9A238}"/>
                </a:ext>
              </a:extLst>
            </p:cNvPr>
            <p:cNvGrpSpPr/>
            <p:nvPr>
              <p:custDataLst>
                <p:custData r:id="rId11"/>
                <p:custData r:id="rId12"/>
              </p:custDataLst>
            </p:nvPr>
          </p:nvGrpSpPr>
          <p:grpSpPr>
            <a:xfrm>
              <a:off x="5082594" y="4454725"/>
              <a:ext cx="2026812" cy="230061"/>
              <a:chOff x="675819" y="6516573"/>
              <a:chExt cx="3132593" cy="32252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C9BDEC-AAEF-4EE9-9542-07931228906C}"/>
                  </a:ext>
                </a:extLst>
              </p:cNvPr>
              <p:cNvGrpSpPr/>
              <p:nvPr/>
            </p:nvGrpSpPr>
            <p:grpSpPr>
              <a:xfrm>
                <a:off x="675819" y="6518621"/>
                <a:ext cx="1217687" cy="320480"/>
                <a:chOff x="522569" y="3727907"/>
                <a:chExt cx="1217687" cy="320480"/>
              </a:xfrm>
            </p:grpSpPr>
            <p:sp>
              <p:nvSpPr>
                <p:cNvPr id="52" name="Content1">
                  <a:extLst>
                    <a:ext uri="{FF2B5EF4-FFF2-40B4-BE49-F238E27FC236}">
                      <a16:creationId xmlns:a16="http://schemas.microsoft.com/office/drawing/2014/main" id="{ED49165C-E304-471A-9B89-A72E93AD7444}"/>
                    </a:ext>
                  </a:extLst>
                </p:cNvPr>
                <p:cNvSpPr/>
                <p:nvPr/>
              </p:nvSpPr>
              <p:spPr bwMode="auto">
                <a:xfrm>
                  <a:off x="522569" y="3727907"/>
                  <a:ext cx="1217687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DownArrow1">
                  <a:extLst>
                    <a:ext uri="{FF2B5EF4-FFF2-40B4-BE49-F238E27FC236}">
                      <a16:creationId xmlns:a16="http://schemas.microsoft.com/office/drawing/2014/main" id="{F9E1BB9E-96C4-44F9-AB8D-B5AE2132F76C}"/>
                    </a:ext>
                  </a:extLst>
                </p:cNvPr>
                <p:cNvSpPr/>
                <p:nvPr/>
              </p:nvSpPr>
              <p:spPr bwMode="auto">
                <a:xfrm rot="5400000">
                  <a:off x="1535955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64F85B0-6C08-44AB-9A68-D40CE86E91A9}"/>
                  </a:ext>
                </a:extLst>
              </p:cNvPr>
              <p:cNvGrpSpPr/>
              <p:nvPr/>
            </p:nvGrpSpPr>
            <p:grpSpPr>
              <a:xfrm>
                <a:off x="2050537" y="6516573"/>
                <a:ext cx="767275" cy="320480"/>
                <a:chOff x="507870" y="3725859"/>
                <a:chExt cx="767275" cy="320480"/>
              </a:xfrm>
            </p:grpSpPr>
            <p:sp>
              <p:nvSpPr>
                <p:cNvPr id="50" name="Content2">
                  <a:extLst>
                    <a:ext uri="{FF2B5EF4-FFF2-40B4-BE49-F238E27FC236}">
                      <a16:creationId xmlns:a16="http://schemas.microsoft.com/office/drawing/2014/main" id="{28A8B3FE-42DC-450D-A481-C4D872B5962E}"/>
                    </a:ext>
                  </a:extLst>
                </p:cNvPr>
                <p:cNvSpPr/>
                <p:nvPr/>
              </p:nvSpPr>
              <p:spPr bwMode="auto">
                <a:xfrm>
                  <a:off x="507870" y="3725859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1" name="DownArrow2">
                  <a:extLst>
                    <a:ext uri="{FF2B5EF4-FFF2-40B4-BE49-F238E27FC236}">
                      <a16:creationId xmlns:a16="http://schemas.microsoft.com/office/drawing/2014/main" id="{BBF1BFB6-70BC-477C-8152-E730D3B0243B}"/>
                    </a:ext>
                  </a:extLst>
                </p:cNvPr>
                <p:cNvSpPr/>
                <p:nvPr/>
              </p:nvSpPr>
              <p:spPr bwMode="auto">
                <a:xfrm rot="5400000">
                  <a:off x="1093995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E30890A-EF15-4556-9CA8-576B59DD3D4D}"/>
                  </a:ext>
                </a:extLst>
              </p:cNvPr>
              <p:cNvGrpSpPr/>
              <p:nvPr/>
            </p:nvGrpSpPr>
            <p:grpSpPr>
              <a:xfrm>
                <a:off x="2987295" y="6516573"/>
                <a:ext cx="821117" cy="320480"/>
                <a:chOff x="507870" y="3733699"/>
                <a:chExt cx="767275" cy="320480"/>
              </a:xfrm>
            </p:grpSpPr>
            <p:sp>
              <p:nvSpPr>
                <p:cNvPr id="48" name="Content3">
                  <a:extLst>
                    <a:ext uri="{FF2B5EF4-FFF2-40B4-BE49-F238E27FC236}">
                      <a16:creationId xmlns:a16="http://schemas.microsoft.com/office/drawing/2014/main" id="{E5ADB251-7870-4368-9CE4-2EF2EE7CC219}"/>
                    </a:ext>
                  </a:extLst>
                </p:cNvPr>
                <p:cNvSpPr/>
                <p:nvPr/>
              </p:nvSpPr>
              <p:spPr bwMode="auto">
                <a:xfrm>
                  <a:off x="507870" y="3733699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49" name="DownArrow3">
                  <a:extLst>
                    <a:ext uri="{FF2B5EF4-FFF2-40B4-BE49-F238E27FC236}">
                      <a16:creationId xmlns:a16="http://schemas.microsoft.com/office/drawing/2014/main" id="{21E25D4D-6352-483F-B106-F85960827889}"/>
                    </a:ext>
                  </a:extLst>
                </p:cNvPr>
                <p:cNvSpPr/>
                <p:nvPr/>
              </p:nvSpPr>
              <p:spPr bwMode="auto">
                <a:xfrm rot="5400000">
                  <a:off x="1129597" y="3844761"/>
                  <a:ext cx="60862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42831BEB-AE12-4F98-A254-2A35FFAEDD05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5082594" y="3780048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ED88A6F5-9D92-4B1E-A815-C9D364B025A3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082594" y="4114688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AADA5715-A356-4AF5-B3C1-2BC044AEFCCA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5082594" y="4794762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DF9C1D09-A5C8-42BE-8782-B882D86F237A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183805" y="2930991"/>
            <a:ext cx="8672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BAF6710-285B-42D5-8F9D-0E7F9098E66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183805" y="4277527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03D739EC-40E1-4E20-9A84-C4841F5AD9D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83805" y="3260581"/>
            <a:ext cx="9182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92988EE7-56FB-490A-9980-073C253FDCC0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111984" y="3945860"/>
            <a:ext cx="10443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of birth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D1AEAF98-46C6-48E7-939A-A6F73D816166}"/>
              </a:ext>
            </a:extLst>
          </p:cNvPr>
          <p:cNvSpPr txBox="1"/>
          <p:nvPr>
            <p:custDataLst>
              <p:custData r:id="rId7"/>
              <p:custData r:id="rId8"/>
            </p:custDataLst>
          </p:nvPr>
        </p:nvSpPr>
        <p:spPr>
          <a:xfrm>
            <a:off x="4242211" y="3597453"/>
            <a:ext cx="7838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Surname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EB1A8292-21BE-47AB-A039-6A4C2141A8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440556" y="464676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82175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1507A448-2416-47DD-A128-D242C4905B8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63AFDBE-6C62-4A79-979B-79E0340DDBF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C843FFD-CA13-4FFE-93D5-19C9EBEF6D2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61FBF1-11B6-48E7-A7DF-95A0E1E7875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791FDDC-0CE6-4ACB-8A33-F374A9515EF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4D6AB69-D44E-467B-B96D-B596320ABE8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49AF9F-7009-4EB8-A23E-7B4E31B2590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EA2875-68F8-4B68-91E9-48E4115E5AD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A2143AB-70A2-4DB2-B059-7171C3B310A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59F12858-7EA7-4E4F-A33D-47D8963222E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A443820-1D02-4F08-AA7D-2CB2E75469B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08DCA51-A10E-492E-B8E8-3515290F940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87DD913-E5AC-4426-A0CB-19B73FCD0D7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245F0CE-3A39-471A-AEDC-919C6D1A764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12308D0-5C81-40D8-9D95-E7A5A60BE1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69409D3D-4B47-4F13-B16A-C537ED8C553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A527C2-549A-4370-9BBE-95FD771565BE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2CC4EBD-C2BD-4945-985B-076A96FD92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E103495-F270-4C68-B527-7E8172FB3D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EEC6D49-DBB5-493B-B9E1-8062E46174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72D582-DA7D-463E-A7C1-8FFF4E74E4C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318266F-FEA8-4D91-B925-5879178888C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D36D68-FFDB-489B-B029-D1CCF8E4E0B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E55AF2D-9481-4E9F-992F-1F06FBE3F9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D68E118-C1C5-4D7F-B827-727C0CF24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F9F8418-345B-44CB-A43B-8DA4BE9723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82A2B3B5-C569-424C-AC7F-EF240DBD7D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CC8112F-540B-43B6-BD6B-B63D970D1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1A4AE41E-8A5D-47C9-A035-BD0DD7A0FA6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AC401D4-61C5-4695-B634-92408E71F0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Content">
            <a:extLst>
              <a:ext uri="{FF2B5EF4-FFF2-40B4-BE49-F238E27FC236}">
                <a16:creationId xmlns:a16="http://schemas.microsoft.com/office/drawing/2014/main" id="{E221B762-2A3B-4D57-A831-D8D55A0A2C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D1F3B6F-CAC5-4AF4-BF50-096335EADD5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928456" y="3375498"/>
            <a:ext cx="233508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382857E0-09D3-444C-B495-0F0800F3F3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28455" y="3720827"/>
            <a:ext cx="2335089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F50A9206-BE7A-4D29-8083-259DA03988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056187" y="3374382"/>
            <a:ext cx="847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E90489C8-D5DB-406E-AD44-A1BCA4FEB3C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068352" y="3718559"/>
            <a:ext cx="8245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528690-F6CA-48DF-AB23-A09EE5AD3F1D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A5E232E7-F4AA-478B-B0F5-29F9508395F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440556" y="422258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Log in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DF46006A-9780-424F-AF0B-07767136CEF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343466" y="3970588"/>
            <a:ext cx="13721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Re-enter to log in</a:t>
            </a:r>
          </a:p>
        </p:txBody>
      </p:sp>
    </p:spTree>
    <p:extLst>
      <p:ext uri="{BB962C8B-B14F-4D97-AF65-F5344CB8AC3E}">
        <p14:creationId xmlns:p14="http://schemas.microsoft.com/office/powerpoint/2010/main" val="24372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4A49AA1-25B6-42BE-8E3E-5D20987BC7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868B655-C1A5-4866-8425-EB966113884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F879C622-A31F-49C6-8D93-0A8CCD3940EF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102EAB9-5DDB-457F-96A2-84EB3D793A0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98C652A-2C0E-46D4-9FA9-8A7F18608D4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9CC5C8E-1139-4B8C-86F4-F9EAD407A8B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9762AE-A315-4673-BAAB-51AB3E7622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A094A4-3781-47D1-93F7-8D602925B9F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860C855E-A354-46D2-A46B-CA6195EFF02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0DC02E8-6CF5-4D8B-A94B-E64FC6F1D4A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2D7683D-810D-4A0F-A424-6B2DC5E5495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74B58677-1A6D-4E39-B4BB-E299E587A3B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57B4FC4-BB19-4B9C-B8A9-0A868E08119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CF4D905-A863-4854-A8B0-07C77D98A80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1414362C-64CE-46C2-9C4A-56B8CB25190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8C2AFA7C-E822-4C51-A1E3-C2B9C92001BF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B241C9-6D33-44EC-95F0-73B84A213C7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0FCA65F-4B4C-4A58-8048-603E464C2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44D6F60-47CF-4563-9830-D3561D9D5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92B4E589-63C7-45F6-966C-7F2C18A02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8EC80A-5C74-44E0-9640-52CD4504C5A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4E035BEC-347E-4657-B8B8-04B53CCD17C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0AF6B45-2481-48B5-91DC-DCFF385B916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A1F138C-EF7C-4AB9-B911-55B11ECEA7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77A2DF8-149D-4079-B5EE-7A85872956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F8CC7E3-79B8-4141-B534-372234F41F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FF1A60D-8619-4A55-81F3-D82729474F9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6769A4DC-5A24-4ED9-B5E7-8D59B46622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1E55BB58-2350-4ACB-A3FD-69D7D01CA60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0F2464E0-D1F7-4040-8D45-076D1674DB6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account | logout 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28B61D-B1D6-430A-AA4D-70DA49DDFD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2B5AD6-453D-4264-BDC4-D0EC92C31FD9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User Details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721A78-9077-4097-A5A4-6C4D71A4353F}"/>
              </a:ext>
            </a:extLst>
          </p:cNvPr>
          <p:cNvGrpSpPr/>
          <p:nvPr/>
        </p:nvGrpSpPr>
        <p:grpSpPr>
          <a:xfrm>
            <a:off x="5183918" y="2772146"/>
            <a:ext cx="1656543" cy="1892826"/>
            <a:chOff x="4826545" y="2380655"/>
            <a:chExt cx="1656543" cy="1892826"/>
          </a:xfrm>
        </p:grpSpPr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160168EB-BA58-4E30-9856-0433005D5C9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826545" y="2380655"/>
              <a:ext cx="1087157" cy="170816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Name: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Birth: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Account: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002B24E8-50C7-4235-AEBD-D4138BFB5B5C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993852" y="2380655"/>
              <a:ext cx="489236" cy="189282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</a:t>
              </a:r>
            </a:p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B013D46B-9605-4E59-9C1A-15040C97547C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5421781" y="1858477"/>
            <a:ext cx="11378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 User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321A3DF-AEE8-45F8-B052-58A1B631977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447451" y="46036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Edit Details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8C549B60-2D60-41B0-B28C-1FA157D8CF3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ABD28CCA-B348-423D-812F-0AF681A5B06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5C6D1797-5E38-43F8-AFAF-E28997A31461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27A746-E616-497D-B32F-04CBE4A8101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8036AA-57A3-4CA6-851C-E951B235DF8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5142F908-9D07-40AC-8620-28717E22F91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76E620-EE7B-40AB-9D91-F29F3B4F6763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9EEDC4D-7647-4A4A-B5E8-B500ACFECB1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7E1837B-5DCF-453D-97D1-4483693438E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6644E65F-9252-41DD-B607-78683B28C82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B48F9EE7-E87A-411C-A2AE-AA93F9B4F36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2925CFC-5E2D-4901-8D84-35F08364BD7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E1DFAE17-FC54-4177-8FB2-7387677C0A2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EF0D40D-47EE-432D-8436-9B2F25FC9E4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FDAB31B-2FAA-4983-8514-A984085F479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411C529B-3441-4B9A-A560-F9C0DDC69E2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C84494-536F-4106-A5A2-37AD6141D76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0A144C61-A23F-4403-8225-18CCCCA855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59F78E84-ABB2-4B4A-B75C-C23EB0D833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1E347FB-EB02-4B3C-8B8F-862B1551ED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387F4E-4950-4CAA-B438-0B5640AC938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46018DC6-1DAD-46E7-A83C-2F73E5779E99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12483-C9FC-4374-BA97-EC6623532D6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AA38132-F725-4738-A3AB-5069AA415C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646C4C5-8922-41B5-BAED-1DACE4C93E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5C24454-63F1-466A-B3D8-7F62ED01FD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D1E88B-16CB-4E10-864E-F5FD40DC052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EFF5BFB-670C-40AD-8B41-C7E6140103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A70DF73-7AB7-4299-B2E6-24E45591955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307DC421-1552-4C07-8670-7209094E05A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687D63C-9A48-4F5F-9075-CD55F73565FB}"/>
              </a:ext>
            </a:extLst>
          </p:cNvPr>
          <p:cNvGrpSpPr/>
          <p:nvPr/>
        </p:nvGrpSpPr>
        <p:grpSpPr>
          <a:xfrm>
            <a:off x="4111984" y="2927816"/>
            <a:ext cx="3000401" cy="2422157"/>
            <a:chOff x="4111984" y="2930991"/>
            <a:chExt cx="3000401" cy="2422157"/>
          </a:xfrm>
        </p:grpSpPr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8DC98AAD-375E-4906-8770-728DE5ABBF1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082594" y="2964469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0D64FC-7067-4744-B56A-0385E7D3BBAD}"/>
                </a:ext>
              </a:extLst>
            </p:cNvPr>
            <p:cNvGrpSpPr/>
            <p:nvPr>
              <p:custDataLst>
                <p:custData r:id="rId5"/>
                <p:custData r:id="rId6"/>
              </p:custDataLst>
            </p:nvPr>
          </p:nvGrpSpPr>
          <p:grpSpPr>
            <a:xfrm>
              <a:off x="5082594" y="4330671"/>
              <a:ext cx="2026812" cy="230045"/>
              <a:chOff x="675819" y="6120164"/>
              <a:chExt cx="3132593" cy="32250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AE7AC84-8249-4131-8724-331D9130479F}"/>
                  </a:ext>
                </a:extLst>
              </p:cNvPr>
              <p:cNvGrpSpPr/>
              <p:nvPr/>
            </p:nvGrpSpPr>
            <p:grpSpPr>
              <a:xfrm>
                <a:off x="675819" y="6122193"/>
                <a:ext cx="1217687" cy="320480"/>
                <a:chOff x="522569" y="3331479"/>
                <a:chExt cx="1217687" cy="320480"/>
              </a:xfrm>
            </p:grpSpPr>
            <p:sp>
              <p:nvSpPr>
                <p:cNvPr id="60" name="Content1">
                  <a:extLst>
                    <a:ext uri="{FF2B5EF4-FFF2-40B4-BE49-F238E27FC236}">
                      <a16:creationId xmlns:a16="http://schemas.microsoft.com/office/drawing/2014/main" id="{D5C9EEFB-2AFA-4CAF-A094-4C1B6D3AE738}"/>
                    </a:ext>
                  </a:extLst>
                </p:cNvPr>
                <p:cNvSpPr/>
                <p:nvPr/>
              </p:nvSpPr>
              <p:spPr bwMode="auto">
                <a:xfrm>
                  <a:off x="522569" y="3331479"/>
                  <a:ext cx="1217687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1" name="DownArrow1">
                  <a:extLst>
                    <a:ext uri="{FF2B5EF4-FFF2-40B4-BE49-F238E27FC236}">
                      <a16:creationId xmlns:a16="http://schemas.microsoft.com/office/drawing/2014/main" id="{38F861B9-951F-43AC-91FF-12D60FB54394}"/>
                    </a:ext>
                  </a:extLst>
                </p:cNvPr>
                <p:cNvSpPr/>
                <p:nvPr/>
              </p:nvSpPr>
              <p:spPr bwMode="auto">
                <a:xfrm rot="5400000">
                  <a:off x="1535954" y="3461972"/>
                  <a:ext cx="60861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DD04CBB-1FE0-478F-9180-C5C71371729F}"/>
                  </a:ext>
                </a:extLst>
              </p:cNvPr>
              <p:cNvGrpSpPr/>
              <p:nvPr/>
            </p:nvGrpSpPr>
            <p:grpSpPr>
              <a:xfrm>
                <a:off x="2050537" y="6120164"/>
                <a:ext cx="767275" cy="320480"/>
                <a:chOff x="507870" y="3329450"/>
                <a:chExt cx="767275" cy="320480"/>
              </a:xfrm>
            </p:grpSpPr>
            <p:sp>
              <p:nvSpPr>
                <p:cNvPr id="58" name="Content2">
                  <a:extLst>
                    <a:ext uri="{FF2B5EF4-FFF2-40B4-BE49-F238E27FC236}">
                      <a16:creationId xmlns:a16="http://schemas.microsoft.com/office/drawing/2014/main" id="{929707DB-9E62-4688-88A4-91CE8E0B1BF7}"/>
                    </a:ext>
                  </a:extLst>
                </p:cNvPr>
                <p:cNvSpPr/>
                <p:nvPr/>
              </p:nvSpPr>
              <p:spPr bwMode="auto">
                <a:xfrm>
                  <a:off x="507870" y="3329450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9" name="DownArrow2">
                  <a:extLst>
                    <a:ext uri="{FF2B5EF4-FFF2-40B4-BE49-F238E27FC236}">
                      <a16:creationId xmlns:a16="http://schemas.microsoft.com/office/drawing/2014/main" id="{7DAEAA94-1D71-41D4-B3E0-59D646D03752}"/>
                    </a:ext>
                  </a:extLst>
                </p:cNvPr>
                <p:cNvSpPr/>
                <p:nvPr/>
              </p:nvSpPr>
              <p:spPr bwMode="auto">
                <a:xfrm rot="5400000">
                  <a:off x="1093995" y="3461969"/>
                  <a:ext cx="60861" cy="76200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5355500-E87D-4B04-B7D0-CD9B58D5FE8A}"/>
                  </a:ext>
                </a:extLst>
              </p:cNvPr>
              <p:cNvGrpSpPr/>
              <p:nvPr/>
            </p:nvGrpSpPr>
            <p:grpSpPr>
              <a:xfrm>
                <a:off x="2987295" y="6120212"/>
                <a:ext cx="821117" cy="320480"/>
                <a:chOff x="507870" y="3337338"/>
                <a:chExt cx="767275" cy="320480"/>
              </a:xfrm>
            </p:grpSpPr>
            <p:sp>
              <p:nvSpPr>
                <p:cNvPr id="56" name="Content3">
                  <a:extLst>
                    <a:ext uri="{FF2B5EF4-FFF2-40B4-BE49-F238E27FC236}">
                      <a16:creationId xmlns:a16="http://schemas.microsoft.com/office/drawing/2014/main" id="{479CF356-1537-4777-9591-75BF0AB6DFD1}"/>
                    </a:ext>
                  </a:extLst>
                </p:cNvPr>
                <p:cNvSpPr/>
                <p:nvPr/>
              </p:nvSpPr>
              <p:spPr bwMode="auto">
                <a:xfrm>
                  <a:off x="507870" y="3337338"/>
                  <a:ext cx="767275" cy="320480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FCFCF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57" name="DownArrow3">
                  <a:extLst>
                    <a:ext uri="{FF2B5EF4-FFF2-40B4-BE49-F238E27FC236}">
                      <a16:creationId xmlns:a16="http://schemas.microsoft.com/office/drawing/2014/main" id="{744A5720-936E-4E6E-A287-10E657AE152F}"/>
                    </a:ext>
                  </a:extLst>
                </p:cNvPr>
                <p:cNvSpPr/>
                <p:nvPr/>
              </p:nvSpPr>
              <p:spPr bwMode="auto">
                <a:xfrm rot="5400000">
                  <a:off x="1129598" y="3461965"/>
                  <a:ext cx="60861" cy="76201"/>
                </a:xfrm>
                <a:custGeom>
                  <a:avLst/>
                  <a:gdLst>
                    <a:gd name="connsiteX0" fmla="*/ 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44254 w 88508"/>
                    <a:gd name="connsiteY5" fmla="*/ 50397 h 100794"/>
                    <a:gd name="connsiteX6" fmla="*/ 14630 w 88508"/>
                    <a:gd name="connsiteY6" fmla="*/ 0 h 100794"/>
                    <a:gd name="connsiteX0" fmla="*/ 14630 w 88508"/>
                    <a:gd name="connsiteY0" fmla="*/ 0 h 100794"/>
                    <a:gd name="connsiteX1" fmla="*/ 44254 w 88508"/>
                    <a:gd name="connsiteY1" fmla="*/ 0 h 100794"/>
                    <a:gd name="connsiteX2" fmla="*/ 88508 w 88508"/>
                    <a:gd name="connsiteY2" fmla="*/ 50397 h 100794"/>
                    <a:gd name="connsiteX3" fmla="*/ 44254 w 88508"/>
                    <a:gd name="connsiteY3" fmla="*/ 100794 h 100794"/>
                    <a:gd name="connsiteX4" fmla="*/ 0 w 88508"/>
                    <a:gd name="connsiteY4" fmla="*/ 100794 h 100794"/>
                    <a:gd name="connsiteX5" fmla="*/ 66200 w 88508"/>
                    <a:gd name="connsiteY5" fmla="*/ 57712 h 100794"/>
                    <a:gd name="connsiteX6" fmla="*/ 14630 w 88508"/>
                    <a:gd name="connsiteY6" fmla="*/ 0 h 100794"/>
                    <a:gd name="connsiteX0" fmla="*/ 0 w 73878"/>
                    <a:gd name="connsiteY0" fmla="*/ 0 h 108109"/>
                    <a:gd name="connsiteX1" fmla="*/ 29624 w 73878"/>
                    <a:gd name="connsiteY1" fmla="*/ 0 h 108109"/>
                    <a:gd name="connsiteX2" fmla="*/ 73878 w 73878"/>
                    <a:gd name="connsiteY2" fmla="*/ 50397 h 108109"/>
                    <a:gd name="connsiteX3" fmla="*/ 29624 w 73878"/>
                    <a:gd name="connsiteY3" fmla="*/ 100794 h 108109"/>
                    <a:gd name="connsiteX4" fmla="*/ 7315 w 73878"/>
                    <a:gd name="connsiteY4" fmla="*/ 108109 h 108109"/>
                    <a:gd name="connsiteX5" fmla="*/ 51570 w 73878"/>
                    <a:gd name="connsiteY5" fmla="*/ 57712 h 108109"/>
                    <a:gd name="connsiteX6" fmla="*/ 0 w 73878"/>
                    <a:gd name="connsiteY6" fmla="*/ 0 h 108109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5225 w 77533"/>
                    <a:gd name="connsiteY5" fmla="*/ 57712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1570 w 77533"/>
                    <a:gd name="connsiteY5" fmla="*/ 46739 h 100794"/>
                    <a:gd name="connsiteX6" fmla="*/ 3655 w 77533"/>
                    <a:gd name="connsiteY6" fmla="*/ 0 h 100794"/>
                    <a:gd name="connsiteX0" fmla="*/ 3655 w 77533"/>
                    <a:gd name="connsiteY0" fmla="*/ 0 h 100794"/>
                    <a:gd name="connsiteX1" fmla="*/ 33279 w 77533"/>
                    <a:gd name="connsiteY1" fmla="*/ 0 h 100794"/>
                    <a:gd name="connsiteX2" fmla="*/ 77533 w 77533"/>
                    <a:gd name="connsiteY2" fmla="*/ 50397 h 100794"/>
                    <a:gd name="connsiteX3" fmla="*/ 33279 w 77533"/>
                    <a:gd name="connsiteY3" fmla="*/ 100794 h 100794"/>
                    <a:gd name="connsiteX4" fmla="*/ 0 w 77533"/>
                    <a:gd name="connsiteY4" fmla="*/ 97136 h 100794"/>
                    <a:gd name="connsiteX5" fmla="*/ 58716 w 77533"/>
                    <a:gd name="connsiteY5" fmla="*/ 49120 h 100794"/>
                    <a:gd name="connsiteX6" fmla="*/ 3655 w 77533"/>
                    <a:gd name="connsiteY6" fmla="*/ 0 h 100794"/>
                    <a:gd name="connsiteX0" fmla="*/ 0 w 73878"/>
                    <a:gd name="connsiteY0" fmla="*/ 0 h 104280"/>
                    <a:gd name="connsiteX1" fmla="*/ 29624 w 73878"/>
                    <a:gd name="connsiteY1" fmla="*/ 0 h 104280"/>
                    <a:gd name="connsiteX2" fmla="*/ 73878 w 73878"/>
                    <a:gd name="connsiteY2" fmla="*/ 50397 h 104280"/>
                    <a:gd name="connsiteX3" fmla="*/ 29624 w 73878"/>
                    <a:gd name="connsiteY3" fmla="*/ 100794 h 104280"/>
                    <a:gd name="connsiteX4" fmla="*/ 13016 w 73878"/>
                    <a:gd name="connsiteY4" fmla="*/ 104280 h 104280"/>
                    <a:gd name="connsiteX5" fmla="*/ 55061 w 73878"/>
                    <a:gd name="connsiteY5" fmla="*/ 49120 h 104280"/>
                    <a:gd name="connsiteX6" fmla="*/ 0 w 73878"/>
                    <a:gd name="connsiteY6" fmla="*/ 0 h 104280"/>
                    <a:gd name="connsiteX0" fmla="*/ 1272 w 60862"/>
                    <a:gd name="connsiteY0" fmla="*/ 2381 h 104280"/>
                    <a:gd name="connsiteX1" fmla="*/ 16608 w 60862"/>
                    <a:gd name="connsiteY1" fmla="*/ 0 h 104280"/>
                    <a:gd name="connsiteX2" fmla="*/ 60862 w 60862"/>
                    <a:gd name="connsiteY2" fmla="*/ 50397 h 104280"/>
                    <a:gd name="connsiteX3" fmla="*/ 16608 w 60862"/>
                    <a:gd name="connsiteY3" fmla="*/ 100794 h 104280"/>
                    <a:gd name="connsiteX4" fmla="*/ 0 w 60862"/>
                    <a:gd name="connsiteY4" fmla="*/ 104280 h 104280"/>
                    <a:gd name="connsiteX5" fmla="*/ 42045 w 60862"/>
                    <a:gd name="connsiteY5" fmla="*/ 49120 h 104280"/>
                    <a:gd name="connsiteX6" fmla="*/ 1272 w 60862"/>
                    <a:gd name="connsiteY6" fmla="*/ 2381 h 104280"/>
                    <a:gd name="connsiteX0" fmla="*/ 1272 w 60862"/>
                    <a:gd name="connsiteY0" fmla="*/ 2381 h 100794"/>
                    <a:gd name="connsiteX1" fmla="*/ 16608 w 60862"/>
                    <a:gd name="connsiteY1" fmla="*/ 0 h 100794"/>
                    <a:gd name="connsiteX2" fmla="*/ 60862 w 60862"/>
                    <a:gd name="connsiteY2" fmla="*/ 50397 h 100794"/>
                    <a:gd name="connsiteX3" fmla="*/ 16608 w 60862"/>
                    <a:gd name="connsiteY3" fmla="*/ 100794 h 100794"/>
                    <a:gd name="connsiteX4" fmla="*/ 0 w 60862"/>
                    <a:gd name="connsiteY4" fmla="*/ 94755 h 100794"/>
                    <a:gd name="connsiteX5" fmla="*/ 42045 w 60862"/>
                    <a:gd name="connsiteY5" fmla="*/ 49120 h 100794"/>
                    <a:gd name="connsiteX6" fmla="*/ 1272 w 60862"/>
                    <a:gd name="connsiteY6" fmla="*/ 2381 h 100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862" h="100794">
                      <a:moveTo>
                        <a:pt x="1272" y="2381"/>
                      </a:moveTo>
                      <a:lnTo>
                        <a:pt x="16608" y="0"/>
                      </a:lnTo>
                      <a:lnTo>
                        <a:pt x="60862" y="50397"/>
                      </a:lnTo>
                      <a:lnTo>
                        <a:pt x="16608" y="100794"/>
                      </a:lnTo>
                      <a:lnTo>
                        <a:pt x="0" y="94755"/>
                      </a:lnTo>
                      <a:lnTo>
                        <a:pt x="42045" y="49120"/>
                      </a:lnTo>
                      <a:lnTo>
                        <a:pt x="1272" y="2381"/>
                      </a:lnTo>
                      <a:close/>
                    </a:path>
                  </a:pathLst>
                </a:custGeom>
                <a:solidFill>
                  <a:srgbClr val="585858">
                    <a:lumMod val="50000"/>
                  </a:srgb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099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09CA4C03-E3BF-47A3-81D3-481E72B5008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5082594" y="3296291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647D92C6-89F0-4D5C-89D3-FB60A9BEDCE7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5082594" y="3630931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71DF1DF1-17A3-48E2-9F11-F8637E252091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5082594" y="4679299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69E1DAF7-8B58-4D11-B54F-CCBEE027588A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183805" y="2930991"/>
              <a:ext cx="8672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Username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A7BE92A8-0DFC-4646-A440-B8A90EDE9F5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224930" y="4672559"/>
              <a:ext cx="81842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Password</a:t>
              </a:r>
            </a:p>
          </p:txBody>
        </p: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4996BFE3-02A4-4B08-95FA-AA5E9C5AA34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183805" y="3260581"/>
              <a:ext cx="91826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Name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56DB31C1-EAC0-44FF-A06C-EE35F9267C8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111984" y="4336867"/>
              <a:ext cx="104432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of birth</a:t>
              </a: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7FB5D079-4C3D-4F0C-8186-4C1FA8DD5541}"/>
                </a:ext>
              </a:extLst>
            </p:cNvPr>
            <p:cNvSpPr txBox="1"/>
            <p:nvPr>
              <p:custDataLst>
                <p:custData r:id="rId14"/>
                <p:custData r:id="rId15"/>
              </p:custDataLst>
            </p:nvPr>
          </p:nvSpPr>
          <p:spPr>
            <a:xfrm>
              <a:off x="4242211" y="3597453"/>
              <a:ext cx="78386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Surname</a:t>
              </a:r>
            </a:p>
          </p:txBody>
        </p: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71313C2D-B0E4-41FF-A78A-E1962E3C0F11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5339668" y="5115134"/>
              <a:ext cx="1281258" cy="238014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cs typeface="Segoe UI" pitchFamily="34" charset="0"/>
                </a:rPr>
                <a:t>Update Details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66B0DD9A-6354-4520-A23A-6AD3A82DC0B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5085573" y="3974084"/>
              <a:ext cx="202681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FEFA553B-B8D8-4AC1-BFF0-BE7A0CDD4B21}"/>
                </a:ext>
              </a:extLst>
            </p:cNvPr>
            <p:cNvSpPr txBox="1"/>
            <p:nvPr>
              <p:custDataLst>
                <p:custData r:id="rId18"/>
                <p:custData r:id="rId19"/>
              </p:custDataLst>
            </p:nvPr>
          </p:nvSpPr>
          <p:spPr>
            <a:xfrm>
              <a:off x="4343143" y="3963669"/>
              <a:ext cx="54854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40E0FB7-F0EC-40EE-96BB-3DB51979B268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Update Details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2685A5B1-1410-412E-A6EB-D1B21D467A2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421781" y="1858477"/>
            <a:ext cx="11378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Standard User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40512E8E-7C2F-4FE5-A066-58D760FCA08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account | logout   </a:t>
            </a:r>
          </a:p>
        </p:txBody>
      </p:sp>
    </p:spTree>
    <p:extLst>
      <p:ext uri="{BB962C8B-B14F-4D97-AF65-F5344CB8AC3E}">
        <p14:creationId xmlns:p14="http://schemas.microsoft.com/office/powerpoint/2010/main" val="209156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">
            <a:extLst>
              <a:ext uri="{FF2B5EF4-FFF2-40B4-BE49-F238E27FC236}">
                <a16:creationId xmlns:a16="http://schemas.microsoft.com/office/drawing/2014/main" id="{EA8724B5-92F7-4ABA-83F8-F2CCAE336EF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34A66C-1FBC-4F3D-B84B-8EE2BA24EE7C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37" name="WebBrowser">
            <a:extLst>
              <a:ext uri="{FF2B5EF4-FFF2-40B4-BE49-F238E27FC236}">
                <a16:creationId xmlns:a16="http://schemas.microsoft.com/office/drawing/2014/main" id="{93543D2F-0A3B-4FFA-8E3C-8DF6ED13E30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8" name="Background">
              <a:extLst>
                <a:ext uri="{FF2B5EF4-FFF2-40B4-BE49-F238E27FC236}">
                  <a16:creationId xmlns:a16="http://schemas.microsoft.com/office/drawing/2014/main" id="{874EBB38-CBD4-4C01-B613-1185750F845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WindowTitle">
              <a:extLst>
                <a:ext uri="{FF2B5EF4-FFF2-40B4-BE49-F238E27FC236}">
                  <a16:creationId xmlns:a16="http://schemas.microsoft.com/office/drawing/2014/main" id="{1E8BCDC8-C7C2-439F-9A0B-BCC42FD2D363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E56E74-F6BD-4761-85CB-5897634FEF5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4AE1CFC-9601-4D9A-82E9-CA9D2B362259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eft Arrow 29">
                <a:extLst>
                  <a:ext uri="{FF2B5EF4-FFF2-40B4-BE49-F238E27FC236}">
                    <a16:creationId xmlns:a16="http://schemas.microsoft.com/office/drawing/2014/main" id="{202243C4-25E6-417C-A1C5-BEEA0315F96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00095C-6E52-4184-9AB0-423B59DC30A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677128B-9C63-4825-A763-E283D24799E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ight Arrow 27">
                <a:extLst>
                  <a:ext uri="{FF2B5EF4-FFF2-40B4-BE49-F238E27FC236}">
                    <a16:creationId xmlns:a16="http://schemas.microsoft.com/office/drawing/2014/main" id="{1A42E2D0-36E3-4401-ADD6-09A6BC474913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>
              <a:extLst>
                <a:ext uri="{FF2B5EF4-FFF2-40B4-BE49-F238E27FC236}">
                  <a16:creationId xmlns:a16="http://schemas.microsoft.com/office/drawing/2014/main" id="{9893272E-8E08-409E-82E2-381892E100C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7" name="Line">
                <a:extLst>
                  <a:ext uri="{FF2B5EF4-FFF2-40B4-BE49-F238E27FC236}">
                    <a16:creationId xmlns:a16="http://schemas.microsoft.com/office/drawing/2014/main" id="{30EE64C2-5E07-4323-BE11-B6B68176A56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DF6D0A12-F1E2-48F8-B8B7-921FBFDBA53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9" name="Line">
                <a:extLst>
                  <a:ext uri="{FF2B5EF4-FFF2-40B4-BE49-F238E27FC236}">
                    <a16:creationId xmlns:a16="http://schemas.microsoft.com/office/drawing/2014/main" id="{2A4AB403-888B-4C53-8BE4-8FE6D5D965F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406D122D-0698-493C-A85E-5FB23AC45F6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58E89E4A-9283-490D-8D81-D67E6499FBA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WebPageBody">
              <a:extLst>
                <a:ext uri="{FF2B5EF4-FFF2-40B4-BE49-F238E27FC236}">
                  <a16:creationId xmlns:a16="http://schemas.microsoft.com/office/drawing/2014/main" id="{0743D0A6-EE42-4E6F-ADCB-EEFAA2E6A31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EA8C2E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BBB32B-4315-4744-9645-2C62DE95E5BE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CE61057-EEA3-4B80-B0AA-255C60974F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7C70FCC-78F4-4145-8BFA-7F7D5CBF1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F6721A9-D86C-4936-9E96-CE65467F5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023ABC-A67F-40B6-8A66-F1239F5C85B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6" name="UrlBar">
                <a:extLst>
                  <a:ext uri="{FF2B5EF4-FFF2-40B4-BE49-F238E27FC236}">
                    <a16:creationId xmlns:a16="http://schemas.microsoft.com/office/drawing/2014/main" id="{2ABE644A-DE76-400E-AF25-FE95F0B0712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B96FBE5-0FC8-4486-8B1A-05FA49D7380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8A7844D-E7C9-4F53-BCA5-F03DAD7360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D0F9AE4-8848-4CBF-AE85-77F8BB20B1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3F72D1A-5EE5-40A2-9C9D-C31259D36B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1" name="X">
                  <a:extLst>
                    <a:ext uri="{FF2B5EF4-FFF2-40B4-BE49-F238E27FC236}">
                      <a16:creationId xmlns:a16="http://schemas.microsoft.com/office/drawing/2014/main" id="{7D26CA8F-9B6E-49A4-8BD8-4684A272FA4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CE4C559-729F-479C-873F-5DB5067710C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ACCC211-60C5-4366-8B80-23C60A37247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5BC96D4A-A5AA-4C50-96C9-DEEFF7CEEB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8" y="780781"/>
            <a:ext cx="2715358" cy="5694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BE8BAF3-607C-4056-89DE-70B9EB0D1DB3}"/>
              </a:ext>
            </a:extLst>
          </p:cNvPr>
          <p:cNvSpPr txBox="1"/>
          <p:nvPr/>
        </p:nvSpPr>
        <p:spPr>
          <a:xfrm>
            <a:off x="4490929" y="1548559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Blog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648FF7-AB50-461F-B1C0-C48EFA0B65EC}"/>
              </a:ext>
            </a:extLst>
          </p:cNvPr>
          <p:cNvSpPr/>
          <p:nvPr/>
        </p:nvSpPr>
        <p:spPr>
          <a:xfrm>
            <a:off x="1441315" y="2098175"/>
            <a:ext cx="9434208" cy="435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FC557136-A5C0-4F96-8FDF-E55C105976D8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9093667" y="817538"/>
            <a:ext cx="2892148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| login | blog | contact | register  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7C219B05-55E2-456D-9766-9D6937618A6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641832" y="1826216"/>
            <a:ext cx="7040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(admin)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B31130-3404-4CB7-A224-5DE3DAEDD9C2}"/>
              </a:ext>
            </a:extLst>
          </p:cNvPr>
          <p:cNvSpPr/>
          <p:nvPr/>
        </p:nvSpPr>
        <p:spPr>
          <a:xfrm>
            <a:off x="1598057" y="2237362"/>
            <a:ext cx="9074843" cy="19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11B109-0F7B-48D9-B49D-33CD72000146}"/>
              </a:ext>
            </a:extLst>
          </p:cNvPr>
          <p:cNvSpPr/>
          <p:nvPr/>
        </p:nvSpPr>
        <p:spPr>
          <a:xfrm>
            <a:off x="1598056" y="4380221"/>
            <a:ext cx="9074843" cy="19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61B69489-9213-4E29-B894-86FA11B725C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598056" y="2264014"/>
            <a:ext cx="127160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HEADING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5B685DA7-C30A-4E90-A7A0-17577D15ABD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598056" y="4410727"/>
            <a:ext cx="127160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 HEADING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4D3E2A66-17D0-404A-B76B-019B4AAFAC5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703420" y="2634033"/>
            <a:ext cx="884755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174469A0-E53A-46B4-88EC-C01B15FD6D7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703419" y="3546452"/>
            <a:ext cx="8847559" cy="5392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COMMENTS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BFB4B8CD-B9DB-4F94-B5BC-7422717E415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672220" y="4760611"/>
            <a:ext cx="884755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5E6B7588-C4B7-4086-BADD-B2A3AC10216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672219" y="5673030"/>
            <a:ext cx="8847559" cy="53924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COMMENTS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5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115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90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91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A6A88504-77BB-4975-AE27-9E6EEAF2D25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2308EB8-EB09-4F33-ABDF-CD0ED1C6965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056B3B6-5078-4ADC-A83B-07EA45B1694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F080AEE-BE8C-4E9B-8A8A-9AC4537EAE2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66E314C-DD7D-4DF9-A0B8-ADEB5B0BD13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8CDB6AF-290A-4A91-AE79-8A7A3E01752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ADD27F5-02B6-40B7-8740-B3643E8E03E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3467920-315A-4E35-A213-21BE33A3230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1F467E5-B6C8-41C6-81C3-02B6F53CE0C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06E7CA3-21F1-4195-9191-89031ED5635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A6101C6-BA11-4AEE-A474-64533C99AD6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D7B0907-27B1-406F-81C3-9CCB07A01D1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D67DB7D-86B7-4538-A445-D504F82669B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9A7F587-C719-4E0E-AF1F-20AAAAE318A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3E92612-A73E-4DE2-81CB-246EDA49BEF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C13314C-3385-4389-9FBC-44D64DB8AF4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124C714-2118-4E7E-8D06-E960FF3E5D9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80C2044-FD0D-4E6F-A5BC-3D516E6B68D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8C4A5F5-C853-4B2E-905E-0116B379223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B2709EC3-2869-4CAF-B759-192E48EEC62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4C30B07-2AA0-46A0-ABDA-F6A0C9CE9ED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237C25A-F94A-48C8-8265-6D1A44B7EDC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06F5AC5-47C8-447A-BEA1-11840850995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78FA6A7-3580-47D7-A34F-312D4376EFF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7515324-6D57-4E94-BDCA-E4D3FA4AC4D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82E9ABE-8B11-4C81-AF20-210F78C9782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FCFFA15-1094-489D-92C5-8E15BAFD3F7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E1738D5-DCA4-4644-98BA-E17B31EC991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E2E9428-949B-4F6B-BBAA-EBEC7D5248F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2EB4E68-39A6-41D3-8F08-36336228EC6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8CB8D94-45E5-4D3F-946F-9DA2B05F486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FD71B37-64B6-423D-8DD7-CC1E85D9BBF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046DF20-C5F4-4392-A749-75DA176CB56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7960056-A865-4E72-A2EB-21C88417429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3A1BD06-2AFF-4989-8E24-CEA26D632A00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DC9291E-C565-468E-AB0D-81A854C922E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3019550-1761-49B4-AB73-CAC6CFA2C65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903B8E3-35E6-4AAB-A83D-3A786325168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652A09C-B1BA-4B6B-AF6C-ABB28DE1EFD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51F13CB-A65A-4788-85FB-58BFC0B0B06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B1DF923-C624-4E57-B303-A8B670816B4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76A0BF2-EAFB-411E-93AA-F4F2EC047B1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D2E19D2-A5DE-4D9F-AD01-B83E8517524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8EF6811-BBED-422C-849B-93A62E68E0D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BD4CF5E-6943-4DDF-88E0-D7321C0BD53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EF1FDA0-DA22-412C-8DA7-2C57F170D0C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971B11F2-7F5C-4A4C-94CD-CEAF7727547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5359444-D585-4732-9869-F0A2F699DD0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A9B2769-A6DB-4575-AC51-7990A77ED9F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D955E98-8F24-4F82-B58D-DCF9EAD20B2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6885E28-94A3-44DD-8606-E1C4F4E7040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08ECDC1-9D53-4DA3-B9AB-BC3D7ED70BA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0E2EEDA-3D98-406F-9DB8-C3DFC7C3D08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A647BF0-26DC-432D-A45C-E25E707095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AF7C96D-0C7F-4B43-A9E3-A281839AEA3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921DF17-EC64-41C3-94E9-F3C0E4CBDA0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E7ABCAE-8741-4B9E-A397-2697B972E46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D26F9CE-F5B6-4A67-83FC-B84EF3EFE45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BD9B498-1EB7-4D7B-86B6-BBC6F87CAC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528FDA8-9ABD-46D7-803B-A10525D1561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70843D5-5304-451B-987D-5B1A920AC94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E606988-824E-48A2-AF90-8EEFCC2948F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0133ED0-EE9F-42A9-9669-2D125F5BE9D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8A952EA-A80D-4276-9B8C-4A23ADFFE22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22612F5-ABD6-473F-9D1D-C79B7842036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3EE34A9-84D3-423B-BB82-D323E7DD28F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12787DE-E96D-4E60-AE9A-DD68BF49AFD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D6A98CA-146A-4838-AC8F-C130E62A12D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EDA642-6127-4700-8F17-E7A1862EEC2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0883531-5BCF-4EE8-952A-D2ADD5E2CDB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389340B-27D7-4EF8-B94A-23247D5DF23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2A2FCB5-AB26-4211-8358-0396526ACDD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D9D4F36-8FD8-4D7F-8C0C-8CD909F03C2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701B3BC-24BB-4F26-BE65-AAAEAC536B2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DEF7458-94A2-40B6-9296-62F34681EAB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A492817-F8F2-4855-B8C8-B31DABB9C65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8041E1E-464A-4874-875B-13F57B5BABF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28ACF09-993E-44E2-83C9-2CFDFF3AEFF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53CEE34-C59E-44E6-8A59-AAB94F9C582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C96C3AB-72B6-4DC9-88AE-EE50D119E23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A413028-07DF-4AC0-8448-E55F7310B2A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CCB6971-483A-40ED-963F-973D2339EEE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32832C-2FAC-4835-9DB1-873F4CACC51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32434A8-56DD-460E-9DA2-D12A600AE03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CCF99C1-F2E5-4F6A-9251-98BE11D2174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1368638-F2EA-42BA-A11F-492C5EA6D7D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746B898-4DAB-41B8-BC6E-03627130282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692B4F6-8163-4B1B-9645-7667AA20E3C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CFEF0C1-7BD9-489F-8E91-8E36B3F1D46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D9AACBA-BF33-4F04-A75C-F987DFC4876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6FB27CC-8D3C-4E08-BC1F-38A3C193CAA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7F1E81D-5AD4-4A3B-93D1-129EA4CE25C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4115E86-D96D-4E44-BA33-A3425FAAC62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8449562-CC6F-4E84-8AEE-2F71D059345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66F4125-8889-4DAC-B644-F196A88A267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39876AD-97D5-46D4-9CF9-65E2525D54B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A0799E6-B56F-45FA-84A2-8AB6EF56745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F082861-52A1-451D-98D6-82CC874645F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46DFBE4-7706-4F99-8F8B-303FA11ACB9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5BB1EEF-2EDB-4ED5-A572-CE72E8D18C2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0104DB1-8473-40E5-9C68-1FA7441D901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910AEBF-6BC6-44D4-8CFA-22C6003E3D6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0738178-6F39-476E-88DF-A4F4C82E922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07DDC3D-08F8-4C82-8C2E-10BD62D7499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0E4704-E7BB-4608-BC98-1175EE197CC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F652E7F-843C-4415-8950-1E3E92D97E4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55CC005-DEE9-4AB5-9A4D-73FE24C7EFE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CF837B5-388F-4D93-BE41-7E25366809B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698A9E3-E84B-4BEC-AD1E-049FB0FFE6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02FEB6-1916-43F5-8CE6-31638E3074A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08D7B6F-65F0-4FA4-AD24-DB881B207D6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0E5CFEB-10E6-44F7-AC3B-512A4FAB762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E9B791F-E0A6-43F8-A89F-B92213ECD66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2677F3A-0A4F-42FB-B222-958BCD8E8A5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DF08581-ABAC-40D7-8E3A-CF1AA0EB8EB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3704BBC-9638-4DF5-93D8-9268EE409C6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572DE1A-7529-4BAB-910C-D4939EED28B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793B8B0-18FB-4AE7-B357-85743E2DCCB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D31B2B5-4214-4694-BC5A-3806E8FEBA1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933EFE1-BC4A-4B0F-8C8F-D683626537D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8329816-9B1E-4898-88D6-614BCB85B30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C398F80-A258-4D86-A90F-E920376E8E2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4A603AC-80A4-4C6B-AC2C-4403F3DD368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90073E5-880E-44C4-BE21-911C9663E5B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F64E348-740E-4680-B6A8-7EDF8010BAF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2A34393-6CDE-45DF-9F7F-0BAC70711CB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94B8D2E-7A81-4444-BCF5-07A739119F5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FC2D478-8B7F-4552-AB88-46F0B5C8288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2C522C8-663A-410D-AAD5-AF9555FDBCE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B4EC2F5-3E79-4234-9FD6-65BF7A00C8C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E58D7CC-C7E2-4B77-9790-4F9C195C015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66C567-AAFF-4A69-B342-62ACB84E928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06682A1-53D2-4D6F-A185-6B1F3F1FDDA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1798851-4709-45AF-A906-1429A3B0FAE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220E3DB-3071-48B5-8A5D-9664510BE34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49F00A4-B7C0-4956-929F-930B720BB53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330A268-CF96-4487-99E6-AE69EA06815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DECA381-106D-4D93-BAC0-47086727000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C439F63-C6A1-4681-8A08-EE3C959A215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C2D9C99-C1FE-4AC0-9248-4A754E5DCCD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BBA21BF-AB2B-481B-A5C2-F1925244960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07966231-931E-44F5-BA45-93F2CF07B6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401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MAILER 17002235</dc:creator>
  <cp:lastModifiedBy>CHARLIE MAILER 17002235</cp:lastModifiedBy>
  <cp:revision>15</cp:revision>
  <dcterms:created xsi:type="dcterms:W3CDTF">2020-01-02T20:10:58Z</dcterms:created>
  <dcterms:modified xsi:type="dcterms:W3CDTF">2020-01-13T21:32:51Z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