
<file path=[Content_Types].xml><?xml version="1.0" encoding="utf-8"?>
<Types xmlns="http://schemas.openxmlformats.org/package/2006/content-types">
  <Override PartName="/_rels/.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12.tif" ContentType="image/tiff"/>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43891200" cy="329184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29120" y="5529240"/>
            <a:ext cx="37632960" cy="11100960"/>
          </a:xfrm>
          <a:prstGeom prst="rect">
            <a:avLst/>
          </a:prstGeom>
        </p:spPr>
        <p:txBody>
          <a:bodyPr lIns="0" rIns="0" tIns="0" bIns="0" anchor="ctr"/>
          <a:p>
            <a:pPr algn="ctr"/>
            <a:endParaRPr b="0" lang="en-US" sz="12830" spc="-1" strike="noStrike">
              <a:solidFill>
                <a:srgbClr val="000000"/>
              </a:solidFill>
              <a:uFill>
                <a:solidFill>
                  <a:srgbClr val="ffffff"/>
                </a:solidFill>
              </a:uFill>
              <a:latin typeface="Gill Sans"/>
            </a:endParaRPr>
          </a:p>
        </p:txBody>
      </p:sp>
      <p:sp>
        <p:nvSpPr>
          <p:cNvPr id="25" name="PlaceHolder 2"/>
          <p:cNvSpPr>
            <a:spLocks noGrp="1"/>
          </p:cNvSpPr>
          <p:nvPr>
            <p:ph type="body"/>
          </p:nvPr>
        </p:nvSpPr>
        <p:spPr>
          <a:xfrm>
            <a:off x="3129120" y="16973640"/>
            <a:ext cx="37632960" cy="1819440"/>
          </a:xfrm>
          <a:prstGeom prst="rect">
            <a:avLst/>
          </a:prstGeom>
        </p:spPr>
        <p:txBody>
          <a:bodyPr lIns="0" rIns="0" tIns="0" bIns="0"/>
          <a:p>
            <a:endParaRPr b="0" lang="en-US" sz="12830" spc="-1" strike="noStrike">
              <a:solidFill>
                <a:srgbClr val="000000"/>
              </a:solidFill>
              <a:uFill>
                <a:solidFill>
                  <a:srgbClr val="ffffff"/>
                </a:solidFill>
              </a:uFill>
              <a:latin typeface="Gill Sans"/>
            </a:endParaRPr>
          </a:p>
        </p:txBody>
      </p:sp>
      <p:sp>
        <p:nvSpPr>
          <p:cNvPr id="26" name="PlaceHolder 3"/>
          <p:cNvSpPr>
            <a:spLocks noGrp="1"/>
          </p:cNvSpPr>
          <p:nvPr>
            <p:ph type="body"/>
          </p:nvPr>
        </p:nvSpPr>
        <p:spPr>
          <a:xfrm>
            <a:off x="3129120" y="18966240"/>
            <a:ext cx="37632960" cy="1819440"/>
          </a:xfrm>
          <a:prstGeom prst="rect">
            <a:avLst/>
          </a:prstGeom>
        </p:spPr>
        <p:txBody>
          <a:bodyPr lIns="0" rIns="0" tIns="0" bIns="0"/>
          <a:p>
            <a:endParaRPr b="0" lang="en-US" sz="12830" spc="-1" strike="noStrike">
              <a:solidFill>
                <a:srgbClr val="000000"/>
              </a:solidFill>
              <a:uFill>
                <a:solidFill>
                  <a:srgbClr val="ffffff"/>
                </a:solidFill>
              </a:uFill>
              <a:latin typeface="Gill San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29120" y="5529240"/>
            <a:ext cx="37632960" cy="11100960"/>
          </a:xfrm>
          <a:prstGeom prst="rect">
            <a:avLst/>
          </a:prstGeom>
        </p:spPr>
        <p:txBody>
          <a:bodyPr lIns="0" rIns="0" tIns="0" bIns="0" anchor="ctr"/>
          <a:p>
            <a:pPr algn="ctr"/>
            <a:endParaRPr b="0" lang="en-US" sz="12830" spc="-1" strike="noStrike">
              <a:solidFill>
                <a:srgbClr val="000000"/>
              </a:solidFill>
              <a:uFill>
                <a:solidFill>
                  <a:srgbClr val="ffffff"/>
                </a:solidFill>
              </a:uFill>
              <a:latin typeface="Gill Sans"/>
            </a:endParaRPr>
          </a:p>
        </p:txBody>
      </p:sp>
      <p:sp>
        <p:nvSpPr>
          <p:cNvPr id="28" name="PlaceHolder 2"/>
          <p:cNvSpPr>
            <a:spLocks noGrp="1"/>
          </p:cNvSpPr>
          <p:nvPr>
            <p:ph type="body"/>
          </p:nvPr>
        </p:nvSpPr>
        <p:spPr>
          <a:xfrm>
            <a:off x="3129120" y="16973640"/>
            <a:ext cx="18364680" cy="1819440"/>
          </a:xfrm>
          <a:prstGeom prst="rect">
            <a:avLst/>
          </a:prstGeom>
        </p:spPr>
        <p:txBody>
          <a:bodyPr lIns="0" rIns="0" tIns="0" bIns="0"/>
          <a:p>
            <a:endParaRPr b="0" lang="en-US" sz="12830" spc="-1" strike="noStrike">
              <a:solidFill>
                <a:srgbClr val="000000"/>
              </a:solidFill>
              <a:uFill>
                <a:solidFill>
                  <a:srgbClr val="ffffff"/>
                </a:solidFill>
              </a:uFill>
              <a:latin typeface="Gill Sans"/>
            </a:endParaRPr>
          </a:p>
        </p:txBody>
      </p:sp>
      <p:sp>
        <p:nvSpPr>
          <p:cNvPr id="29" name="PlaceHolder 3"/>
          <p:cNvSpPr>
            <a:spLocks noGrp="1"/>
          </p:cNvSpPr>
          <p:nvPr>
            <p:ph type="body"/>
          </p:nvPr>
        </p:nvSpPr>
        <p:spPr>
          <a:xfrm>
            <a:off x="22412520" y="16973640"/>
            <a:ext cx="18364680" cy="1819440"/>
          </a:xfrm>
          <a:prstGeom prst="rect">
            <a:avLst/>
          </a:prstGeom>
        </p:spPr>
        <p:txBody>
          <a:bodyPr lIns="0" rIns="0" tIns="0" bIns="0"/>
          <a:p>
            <a:endParaRPr b="0" lang="en-US" sz="12830" spc="-1" strike="noStrike">
              <a:solidFill>
                <a:srgbClr val="000000"/>
              </a:solidFill>
              <a:uFill>
                <a:solidFill>
                  <a:srgbClr val="ffffff"/>
                </a:solidFill>
              </a:uFill>
              <a:latin typeface="Gill Sans"/>
            </a:endParaRPr>
          </a:p>
        </p:txBody>
      </p:sp>
      <p:sp>
        <p:nvSpPr>
          <p:cNvPr id="30" name="PlaceHolder 4"/>
          <p:cNvSpPr>
            <a:spLocks noGrp="1"/>
          </p:cNvSpPr>
          <p:nvPr>
            <p:ph type="body"/>
          </p:nvPr>
        </p:nvSpPr>
        <p:spPr>
          <a:xfrm>
            <a:off x="22412520" y="18966240"/>
            <a:ext cx="18364680" cy="1819440"/>
          </a:xfrm>
          <a:prstGeom prst="rect">
            <a:avLst/>
          </a:prstGeom>
        </p:spPr>
        <p:txBody>
          <a:bodyPr lIns="0" rIns="0" tIns="0" bIns="0"/>
          <a:p>
            <a:endParaRPr b="0" lang="en-US" sz="12830" spc="-1" strike="noStrike">
              <a:solidFill>
                <a:srgbClr val="000000"/>
              </a:solidFill>
              <a:uFill>
                <a:solidFill>
                  <a:srgbClr val="ffffff"/>
                </a:solidFill>
              </a:uFill>
              <a:latin typeface="Gill Sans"/>
            </a:endParaRPr>
          </a:p>
        </p:txBody>
      </p:sp>
      <p:sp>
        <p:nvSpPr>
          <p:cNvPr id="31" name="PlaceHolder 5"/>
          <p:cNvSpPr>
            <a:spLocks noGrp="1"/>
          </p:cNvSpPr>
          <p:nvPr>
            <p:ph type="body"/>
          </p:nvPr>
        </p:nvSpPr>
        <p:spPr>
          <a:xfrm>
            <a:off x="3129120" y="18966240"/>
            <a:ext cx="18364680" cy="1819440"/>
          </a:xfrm>
          <a:prstGeom prst="rect">
            <a:avLst/>
          </a:prstGeom>
        </p:spPr>
        <p:txBody>
          <a:bodyPr lIns="0" rIns="0" tIns="0" bIns="0"/>
          <a:p>
            <a:endParaRPr b="0" lang="en-US" sz="12830" spc="-1" strike="noStrike">
              <a:solidFill>
                <a:srgbClr val="000000"/>
              </a:solidFill>
              <a:uFill>
                <a:solidFill>
                  <a:srgbClr val="ffffff"/>
                </a:solidFill>
              </a:uFill>
              <a:latin typeface="Gill San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29120" y="5529240"/>
            <a:ext cx="37632960" cy="11100960"/>
          </a:xfrm>
          <a:prstGeom prst="rect">
            <a:avLst/>
          </a:prstGeom>
        </p:spPr>
        <p:txBody>
          <a:bodyPr lIns="0" rIns="0" tIns="0" bIns="0" anchor="ctr"/>
          <a:p>
            <a:pPr algn="ctr"/>
            <a:endParaRPr b="0" lang="en-US" sz="12830" spc="-1" strike="noStrike">
              <a:solidFill>
                <a:srgbClr val="000000"/>
              </a:solidFill>
              <a:uFill>
                <a:solidFill>
                  <a:srgbClr val="ffffff"/>
                </a:solidFill>
              </a:uFill>
              <a:latin typeface="Gill Sans"/>
            </a:endParaRPr>
          </a:p>
        </p:txBody>
      </p:sp>
      <p:sp>
        <p:nvSpPr>
          <p:cNvPr id="33" name="PlaceHolder 2"/>
          <p:cNvSpPr>
            <a:spLocks noGrp="1"/>
          </p:cNvSpPr>
          <p:nvPr>
            <p:ph type="body"/>
          </p:nvPr>
        </p:nvSpPr>
        <p:spPr>
          <a:xfrm>
            <a:off x="3129120" y="16973640"/>
            <a:ext cx="37632960" cy="3814560"/>
          </a:xfrm>
          <a:prstGeom prst="rect">
            <a:avLst/>
          </a:prstGeom>
        </p:spPr>
        <p:txBody>
          <a:bodyPr lIns="0" rIns="0" tIns="0" bIns="0"/>
          <a:p>
            <a:endParaRPr b="0" lang="en-US" sz="12830" spc="-1" strike="noStrike">
              <a:solidFill>
                <a:srgbClr val="000000"/>
              </a:solidFill>
              <a:uFill>
                <a:solidFill>
                  <a:srgbClr val="ffffff"/>
                </a:solidFill>
              </a:uFill>
              <a:latin typeface="Gill Sans"/>
            </a:endParaRPr>
          </a:p>
        </p:txBody>
      </p:sp>
      <p:sp>
        <p:nvSpPr>
          <p:cNvPr id="34" name="PlaceHolder 3"/>
          <p:cNvSpPr>
            <a:spLocks noGrp="1"/>
          </p:cNvSpPr>
          <p:nvPr>
            <p:ph type="body"/>
          </p:nvPr>
        </p:nvSpPr>
        <p:spPr>
          <a:xfrm>
            <a:off x="3129120" y="16973640"/>
            <a:ext cx="37632960" cy="3814560"/>
          </a:xfrm>
          <a:prstGeom prst="rect">
            <a:avLst/>
          </a:prstGeom>
        </p:spPr>
        <p:txBody>
          <a:bodyPr lIns="0" rIns="0" tIns="0" bIns="0"/>
          <a:p>
            <a:endParaRPr b="0" lang="en-US" sz="12830" spc="-1" strike="noStrike">
              <a:solidFill>
                <a:srgbClr val="000000"/>
              </a:solidFill>
              <a:uFill>
                <a:solidFill>
                  <a:srgbClr val="ffffff"/>
                </a:solidFill>
              </a:uFill>
              <a:latin typeface="Gill Sans"/>
            </a:endParaRPr>
          </a:p>
        </p:txBody>
      </p:sp>
      <p:pic>
        <p:nvPicPr>
          <p:cNvPr id="35" name="" descr=""/>
          <p:cNvPicPr/>
          <p:nvPr/>
        </p:nvPicPr>
        <p:blipFill>
          <a:blip r:embed="rId2"/>
          <a:stretch/>
        </p:blipFill>
        <p:spPr>
          <a:xfrm>
            <a:off x="19555200" y="16973640"/>
            <a:ext cx="4780800" cy="3814560"/>
          </a:xfrm>
          <a:prstGeom prst="rect">
            <a:avLst/>
          </a:prstGeom>
          <a:ln>
            <a:noFill/>
          </a:ln>
        </p:spPr>
      </p:pic>
      <p:pic>
        <p:nvPicPr>
          <p:cNvPr id="36" name="" descr=""/>
          <p:cNvPicPr/>
          <p:nvPr/>
        </p:nvPicPr>
        <p:blipFill>
          <a:blip r:embed="rId3"/>
          <a:stretch/>
        </p:blipFill>
        <p:spPr>
          <a:xfrm>
            <a:off x="19555200" y="16973640"/>
            <a:ext cx="4780800" cy="381456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29120" y="5529240"/>
            <a:ext cx="37632960" cy="11100960"/>
          </a:xfrm>
          <a:prstGeom prst="rect">
            <a:avLst/>
          </a:prstGeom>
        </p:spPr>
        <p:txBody>
          <a:bodyPr lIns="0" rIns="0" tIns="0" bIns="0" anchor="ctr"/>
          <a:p>
            <a:pPr algn="ctr"/>
            <a:endParaRPr b="0" lang="en-US" sz="12830" spc="-1" strike="noStrike">
              <a:solidFill>
                <a:srgbClr val="000000"/>
              </a:solidFill>
              <a:uFill>
                <a:solidFill>
                  <a:srgbClr val="ffffff"/>
                </a:solidFill>
              </a:uFill>
              <a:latin typeface="Gill Sans"/>
            </a:endParaRPr>
          </a:p>
        </p:txBody>
      </p:sp>
      <p:sp>
        <p:nvSpPr>
          <p:cNvPr id="4" name="PlaceHolder 2"/>
          <p:cNvSpPr>
            <a:spLocks noGrp="1"/>
          </p:cNvSpPr>
          <p:nvPr>
            <p:ph type="subTitle"/>
          </p:nvPr>
        </p:nvSpPr>
        <p:spPr>
          <a:xfrm>
            <a:off x="3129120" y="16973640"/>
            <a:ext cx="37632960" cy="38145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29120" y="5529240"/>
            <a:ext cx="37632960" cy="11100960"/>
          </a:xfrm>
          <a:prstGeom prst="rect">
            <a:avLst/>
          </a:prstGeom>
        </p:spPr>
        <p:txBody>
          <a:bodyPr lIns="0" rIns="0" tIns="0" bIns="0" anchor="ctr"/>
          <a:p>
            <a:pPr algn="ctr"/>
            <a:endParaRPr b="0" lang="en-US" sz="12830" spc="-1" strike="noStrike">
              <a:solidFill>
                <a:srgbClr val="000000"/>
              </a:solidFill>
              <a:uFill>
                <a:solidFill>
                  <a:srgbClr val="ffffff"/>
                </a:solidFill>
              </a:uFill>
              <a:latin typeface="Gill Sans"/>
            </a:endParaRPr>
          </a:p>
        </p:txBody>
      </p:sp>
      <p:sp>
        <p:nvSpPr>
          <p:cNvPr id="6" name="PlaceHolder 2"/>
          <p:cNvSpPr>
            <a:spLocks noGrp="1"/>
          </p:cNvSpPr>
          <p:nvPr>
            <p:ph type="body"/>
          </p:nvPr>
        </p:nvSpPr>
        <p:spPr>
          <a:xfrm>
            <a:off x="3129120" y="16973640"/>
            <a:ext cx="37632960" cy="3814560"/>
          </a:xfrm>
          <a:prstGeom prst="rect">
            <a:avLst/>
          </a:prstGeom>
        </p:spPr>
        <p:txBody>
          <a:bodyPr lIns="0" rIns="0" tIns="0" bIns="0"/>
          <a:p>
            <a:endParaRPr b="0" lang="en-US" sz="12830" spc="-1" strike="noStrike">
              <a:solidFill>
                <a:srgbClr val="000000"/>
              </a:solidFill>
              <a:uFill>
                <a:solidFill>
                  <a:srgbClr val="ffffff"/>
                </a:solidFill>
              </a:uFill>
              <a:latin typeface="Gill San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29120" y="5529240"/>
            <a:ext cx="37632960" cy="11100960"/>
          </a:xfrm>
          <a:prstGeom prst="rect">
            <a:avLst/>
          </a:prstGeom>
        </p:spPr>
        <p:txBody>
          <a:bodyPr lIns="0" rIns="0" tIns="0" bIns="0" anchor="ctr"/>
          <a:p>
            <a:pPr algn="ctr"/>
            <a:endParaRPr b="0" lang="en-US" sz="12830" spc="-1" strike="noStrike">
              <a:solidFill>
                <a:srgbClr val="000000"/>
              </a:solidFill>
              <a:uFill>
                <a:solidFill>
                  <a:srgbClr val="ffffff"/>
                </a:solidFill>
              </a:uFill>
              <a:latin typeface="Gill Sans"/>
            </a:endParaRPr>
          </a:p>
        </p:txBody>
      </p:sp>
      <p:sp>
        <p:nvSpPr>
          <p:cNvPr id="8" name="PlaceHolder 2"/>
          <p:cNvSpPr>
            <a:spLocks noGrp="1"/>
          </p:cNvSpPr>
          <p:nvPr>
            <p:ph type="body"/>
          </p:nvPr>
        </p:nvSpPr>
        <p:spPr>
          <a:xfrm>
            <a:off x="3129120" y="16973640"/>
            <a:ext cx="18364680" cy="3814560"/>
          </a:xfrm>
          <a:prstGeom prst="rect">
            <a:avLst/>
          </a:prstGeom>
        </p:spPr>
        <p:txBody>
          <a:bodyPr lIns="0" rIns="0" tIns="0" bIns="0"/>
          <a:p>
            <a:endParaRPr b="0" lang="en-US" sz="12830" spc="-1" strike="noStrike">
              <a:solidFill>
                <a:srgbClr val="000000"/>
              </a:solidFill>
              <a:uFill>
                <a:solidFill>
                  <a:srgbClr val="ffffff"/>
                </a:solidFill>
              </a:uFill>
              <a:latin typeface="Gill Sans"/>
            </a:endParaRPr>
          </a:p>
        </p:txBody>
      </p:sp>
      <p:sp>
        <p:nvSpPr>
          <p:cNvPr id="9" name="PlaceHolder 3"/>
          <p:cNvSpPr>
            <a:spLocks noGrp="1"/>
          </p:cNvSpPr>
          <p:nvPr>
            <p:ph type="body"/>
          </p:nvPr>
        </p:nvSpPr>
        <p:spPr>
          <a:xfrm>
            <a:off x="22412520" y="16973640"/>
            <a:ext cx="18364680" cy="3814560"/>
          </a:xfrm>
          <a:prstGeom prst="rect">
            <a:avLst/>
          </a:prstGeom>
        </p:spPr>
        <p:txBody>
          <a:bodyPr lIns="0" rIns="0" tIns="0" bIns="0"/>
          <a:p>
            <a:endParaRPr b="0" lang="en-US" sz="12830" spc="-1" strike="noStrike">
              <a:solidFill>
                <a:srgbClr val="000000"/>
              </a:solidFill>
              <a:uFill>
                <a:solidFill>
                  <a:srgbClr val="ffffff"/>
                </a:solidFill>
              </a:uFill>
              <a:latin typeface="Gill San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29120" y="5529240"/>
            <a:ext cx="37632960" cy="11100960"/>
          </a:xfrm>
          <a:prstGeom prst="rect">
            <a:avLst/>
          </a:prstGeom>
        </p:spPr>
        <p:txBody>
          <a:bodyPr lIns="0" rIns="0" tIns="0" bIns="0" anchor="ctr"/>
          <a:p>
            <a:pPr algn="ctr"/>
            <a:endParaRPr b="0" lang="en-US" sz="12830" spc="-1" strike="noStrike">
              <a:solidFill>
                <a:srgbClr val="000000"/>
              </a:solidFill>
              <a:uFill>
                <a:solidFill>
                  <a:srgbClr val="ffffff"/>
                </a:solidFill>
              </a:uFill>
              <a:latin typeface="Gill San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29120" y="5529240"/>
            <a:ext cx="37632960" cy="51458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29120" y="5529240"/>
            <a:ext cx="37632960" cy="11100960"/>
          </a:xfrm>
          <a:prstGeom prst="rect">
            <a:avLst/>
          </a:prstGeom>
        </p:spPr>
        <p:txBody>
          <a:bodyPr lIns="0" rIns="0" tIns="0" bIns="0" anchor="ctr"/>
          <a:p>
            <a:pPr algn="ctr"/>
            <a:endParaRPr b="0" lang="en-US" sz="12830" spc="-1" strike="noStrike">
              <a:solidFill>
                <a:srgbClr val="000000"/>
              </a:solidFill>
              <a:uFill>
                <a:solidFill>
                  <a:srgbClr val="ffffff"/>
                </a:solidFill>
              </a:uFill>
              <a:latin typeface="Gill Sans"/>
            </a:endParaRPr>
          </a:p>
        </p:txBody>
      </p:sp>
      <p:sp>
        <p:nvSpPr>
          <p:cNvPr id="13" name="PlaceHolder 2"/>
          <p:cNvSpPr>
            <a:spLocks noGrp="1"/>
          </p:cNvSpPr>
          <p:nvPr>
            <p:ph type="body"/>
          </p:nvPr>
        </p:nvSpPr>
        <p:spPr>
          <a:xfrm>
            <a:off x="3129120" y="16973640"/>
            <a:ext cx="18364680" cy="1819440"/>
          </a:xfrm>
          <a:prstGeom prst="rect">
            <a:avLst/>
          </a:prstGeom>
        </p:spPr>
        <p:txBody>
          <a:bodyPr lIns="0" rIns="0" tIns="0" bIns="0"/>
          <a:p>
            <a:endParaRPr b="0" lang="en-US" sz="12830" spc="-1" strike="noStrike">
              <a:solidFill>
                <a:srgbClr val="000000"/>
              </a:solidFill>
              <a:uFill>
                <a:solidFill>
                  <a:srgbClr val="ffffff"/>
                </a:solidFill>
              </a:uFill>
              <a:latin typeface="Gill Sans"/>
            </a:endParaRPr>
          </a:p>
        </p:txBody>
      </p:sp>
      <p:sp>
        <p:nvSpPr>
          <p:cNvPr id="14" name="PlaceHolder 3"/>
          <p:cNvSpPr>
            <a:spLocks noGrp="1"/>
          </p:cNvSpPr>
          <p:nvPr>
            <p:ph type="body"/>
          </p:nvPr>
        </p:nvSpPr>
        <p:spPr>
          <a:xfrm>
            <a:off x="3129120" y="18966240"/>
            <a:ext cx="18364680" cy="1819440"/>
          </a:xfrm>
          <a:prstGeom prst="rect">
            <a:avLst/>
          </a:prstGeom>
        </p:spPr>
        <p:txBody>
          <a:bodyPr lIns="0" rIns="0" tIns="0" bIns="0"/>
          <a:p>
            <a:endParaRPr b="0" lang="en-US" sz="12830" spc="-1" strike="noStrike">
              <a:solidFill>
                <a:srgbClr val="000000"/>
              </a:solidFill>
              <a:uFill>
                <a:solidFill>
                  <a:srgbClr val="ffffff"/>
                </a:solidFill>
              </a:uFill>
              <a:latin typeface="Gill Sans"/>
            </a:endParaRPr>
          </a:p>
        </p:txBody>
      </p:sp>
      <p:sp>
        <p:nvSpPr>
          <p:cNvPr id="15" name="PlaceHolder 4"/>
          <p:cNvSpPr>
            <a:spLocks noGrp="1"/>
          </p:cNvSpPr>
          <p:nvPr>
            <p:ph type="body"/>
          </p:nvPr>
        </p:nvSpPr>
        <p:spPr>
          <a:xfrm>
            <a:off x="22412520" y="16973640"/>
            <a:ext cx="18364680" cy="3814560"/>
          </a:xfrm>
          <a:prstGeom prst="rect">
            <a:avLst/>
          </a:prstGeom>
        </p:spPr>
        <p:txBody>
          <a:bodyPr lIns="0" rIns="0" tIns="0" bIns="0"/>
          <a:p>
            <a:endParaRPr b="0" lang="en-US" sz="12830" spc="-1" strike="noStrike">
              <a:solidFill>
                <a:srgbClr val="000000"/>
              </a:solidFill>
              <a:uFill>
                <a:solidFill>
                  <a:srgbClr val="ffffff"/>
                </a:solidFill>
              </a:uFill>
              <a:latin typeface="Gill San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29120" y="5529240"/>
            <a:ext cx="37632960" cy="11100960"/>
          </a:xfrm>
          <a:prstGeom prst="rect">
            <a:avLst/>
          </a:prstGeom>
        </p:spPr>
        <p:txBody>
          <a:bodyPr lIns="0" rIns="0" tIns="0" bIns="0" anchor="ctr"/>
          <a:p>
            <a:pPr algn="ctr"/>
            <a:endParaRPr b="0" lang="en-US" sz="12830" spc="-1" strike="noStrike">
              <a:solidFill>
                <a:srgbClr val="000000"/>
              </a:solidFill>
              <a:uFill>
                <a:solidFill>
                  <a:srgbClr val="ffffff"/>
                </a:solidFill>
              </a:uFill>
              <a:latin typeface="Gill Sans"/>
            </a:endParaRPr>
          </a:p>
        </p:txBody>
      </p:sp>
      <p:sp>
        <p:nvSpPr>
          <p:cNvPr id="17" name="PlaceHolder 2"/>
          <p:cNvSpPr>
            <a:spLocks noGrp="1"/>
          </p:cNvSpPr>
          <p:nvPr>
            <p:ph type="body"/>
          </p:nvPr>
        </p:nvSpPr>
        <p:spPr>
          <a:xfrm>
            <a:off x="3129120" y="16973640"/>
            <a:ext cx="18364680" cy="3814560"/>
          </a:xfrm>
          <a:prstGeom prst="rect">
            <a:avLst/>
          </a:prstGeom>
        </p:spPr>
        <p:txBody>
          <a:bodyPr lIns="0" rIns="0" tIns="0" bIns="0"/>
          <a:p>
            <a:endParaRPr b="0" lang="en-US" sz="12830" spc="-1" strike="noStrike">
              <a:solidFill>
                <a:srgbClr val="000000"/>
              </a:solidFill>
              <a:uFill>
                <a:solidFill>
                  <a:srgbClr val="ffffff"/>
                </a:solidFill>
              </a:uFill>
              <a:latin typeface="Gill Sans"/>
            </a:endParaRPr>
          </a:p>
        </p:txBody>
      </p:sp>
      <p:sp>
        <p:nvSpPr>
          <p:cNvPr id="18" name="PlaceHolder 3"/>
          <p:cNvSpPr>
            <a:spLocks noGrp="1"/>
          </p:cNvSpPr>
          <p:nvPr>
            <p:ph type="body"/>
          </p:nvPr>
        </p:nvSpPr>
        <p:spPr>
          <a:xfrm>
            <a:off x="22412520" y="16973640"/>
            <a:ext cx="18364680" cy="1819440"/>
          </a:xfrm>
          <a:prstGeom prst="rect">
            <a:avLst/>
          </a:prstGeom>
        </p:spPr>
        <p:txBody>
          <a:bodyPr lIns="0" rIns="0" tIns="0" bIns="0"/>
          <a:p>
            <a:endParaRPr b="0" lang="en-US" sz="12830" spc="-1" strike="noStrike">
              <a:solidFill>
                <a:srgbClr val="000000"/>
              </a:solidFill>
              <a:uFill>
                <a:solidFill>
                  <a:srgbClr val="ffffff"/>
                </a:solidFill>
              </a:uFill>
              <a:latin typeface="Gill Sans"/>
            </a:endParaRPr>
          </a:p>
        </p:txBody>
      </p:sp>
      <p:sp>
        <p:nvSpPr>
          <p:cNvPr id="19" name="PlaceHolder 4"/>
          <p:cNvSpPr>
            <a:spLocks noGrp="1"/>
          </p:cNvSpPr>
          <p:nvPr>
            <p:ph type="body"/>
          </p:nvPr>
        </p:nvSpPr>
        <p:spPr>
          <a:xfrm>
            <a:off x="22412520" y="18966240"/>
            <a:ext cx="18364680" cy="1819440"/>
          </a:xfrm>
          <a:prstGeom prst="rect">
            <a:avLst/>
          </a:prstGeom>
        </p:spPr>
        <p:txBody>
          <a:bodyPr lIns="0" rIns="0" tIns="0" bIns="0"/>
          <a:p>
            <a:endParaRPr b="0" lang="en-US" sz="12830" spc="-1" strike="noStrike">
              <a:solidFill>
                <a:srgbClr val="000000"/>
              </a:solidFill>
              <a:uFill>
                <a:solidFill>
                  <a:srgbClr val="ffffff"/>
                </a:solidFill>
              </a:uFill>
              <a:latin typeface="Gill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29120" y="5529240"/>
            <a:ext cx="37632960" cy="11100960"/>
          </a:xfrm>
          <a:prstGeom prst="rect">
            <a:avLst/>
          </a:prstGeom>
        </p:spPr>
        <p:txBody>
          <a:bodyPr lIns="0" rIns="0" tIns="0" bIns="0" anchor="ctr"/>
          <a:p>
            <a:pPr algn="ctr"/>
            <a:endParaRPr b="0" lang="en-US" sz="12830" spc="-1" strike="noStrike">
              <a:solidFill>
                <a:srgbClr val="000000"/>
              </a:solidFill>
              <a:uFill>
                <a:solidFill>
                  <a:srgbClr val="ffffff"/>
                </a:solidFill>
              </a:uFill>
              <a:latin typeface="Gill Sans"/>
            </a:endParaRPr>
          </a:p>
        </p:txBody>
      </p:sp>
      <p:sp>
        <p:nvSpPr>
          <p:cNvPr id="21" name="PlaceHolder 2"/>
          <p:cNvSpPr>
            <a:spLocks noGrp="1"/>
          </p:cNvSpPr>
          <p:nvPr>
            <p:ph type="body"/>
          </p:nvPr>
        </p:nvSpPr>
        <p:spPr>
          <a:xfrm>
            <a:off x="3129120" y="16973640"/>
            <a:ext cx="18364680" cy="1819440"/>
          </a:xfrm>
          <a:prstGeom prst="rect">
            <a:avLst/>
          </a:prstGeom>
        </p:spPr>
        <p:txBody>
          <a:bodyPr lIns="0" rIns="0" tIns="0" bIns="0"/>
          <a:p>
            <a:endParaRPr b="0" lang="en-US" sz="12830" spc="-1" strike="noStrike">
              <a:solidFill>
                <a:srgbClr val="000000"/>
              </a:solidFill>
              <a:uFill>
                <a:solidFill>
                  <a:srgbClr val="ffffff"/>
                </a:solidFill>
              </a:uFill>
              <a:latin typeface="Gill Sans"/>
            </a:endParaRPr>
          </a:p>
        </p:txBody>
      </p:sp>
      <p:sp>
        <p:nvSpPr>
          <p:cNvPr id="22" name="PlaceHolder 3"/>
          <p:cNvSpPr>
            <a:spLocks noGrp="1"/>
          </p:cNvSpPr>
          <p:nvPr>
            <p:ph type="body"/>
          </p:nvPr>
        </p:nvSpPr>
        <p:spPr>
          <a:xfrm>
            <a:off x="22412520" y="16973640"/>
            <a:ext cx="18364680" cy="1819440"/>
          </a:xfrm>
          <a:prstGeom prst="rect">
            <a:avLst/>
          </a:prstGeom>
        </p:spPr>
        <p:txBody>
          <a:bodyPr lIns="0" rIns="0" tIns="0" bIns="0"/>
          <a:p>
            <a:endParaRPr b="0" lang="en-US" sz="12830" spc="-1" strike="noStrike">
              <a:solidFill>
                <a:srgbClr val="000000"/>
              </a:solidFill>
              <a:uFill>
                <a:solidFill>
                  <a:srgbClr val="ffffff"/>
                </a:solidFill>
              </a:uFill>
              <a:latin typeface="Gill Sans"/>
            </a:endParaRPr>
          </a:p>
        </p:txBody>
      </p:sp>
      <p:sp>
        <p:nvSpPr>
          <p:cNvPr id="23" name="PlaceHolder 4"/>
          <p:cNvSpPr>
            <a:spLocks noGrp="1"/>
          </p:cNvSpPr>
          <p:nvPr>
            <p:ph type="body"/>
          </p:nvPr>
        </p:nvSpPr>
        <p:spPr>
          <a:xfrm>
            <a:off x="3129120" y="18966240"/>
            <a:ext cx="37632960" cy="1819440"/>
          </a:xfrm>
          <a:prstGeom prst="rect">
            <a:avLst/>
          </a:prstGeom>
        </p:spPr>
        <p:txBody>
          <a:bodyPr lIns="0" rIns="0" tIns="0" bIns="0"/>
          <a:p>
            <a:endParaRPr b="0" lang="en-US" sz="12830" spc="-1" strike="noStrike">
              <a:solidFill>
                <a:srgbClr val="000000"/>
              </a:solidFill>
              <a:uFill>
                <a:solidFill>
                  <a:srgbClr val="ffffff"/>
                </a:solidFill>
              </a:uFill>
              <a:latin typeface="Gill San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29120" y="5529240"/>
            <a:ext cx="37632960" cy="11100960"/>
          </a:xfrm>
          <a:prstGeom prst="rect">
            <a:avLst/>
          </a:prstGeom>
        </p:spPr>
        <p:txBody>
          <a:bodyPr lIns="50760" rIns="50760" tIns="50760" bIns="50760" anchor="b"/>
          <a:p>
            <a:pPr algn="ctr">
              <a:lnSpc>
                <a:spcPct val="100000"/>
              </a:lnSpc>
            </a:pPr>
            <a:r>
              <a:rPr b="0" lang="en-US" sz="27000" spc="-1" strike="noStrike">
                <a:solidFill>
                  <a:srgbClr val="000000"/>
                </a:solidFill>
                <a:uFill>
                  <a:solidFill>
                    <a:srgbClr val="ffffff"/>
                  </a:solidFill>
                </a:uFill>
                <a:latin typeface="Gill Sans"/>
                <a:ea typeface="Gill Sans"/>
              </a:rPr>
              <a:t>Title Text</a:t>
            </a:r>
            <a:endParaRPr b="0" lang="en-US" sz="12830" spc="-1" strike="noStrike">
              <a:solidFill>
                <a:srgbClr val="000000"/>
              </a:solidFill>
              <a:uFill>
                <a:solidFill>
                  <a:srgbClr val="ffffff"/>
                </a:solidFill>
              </a:uFill>
              <a:latin typeface="Gill Sans"/>
            </a:endParaRPr>
          </a:p>
        </p:txBody>
      </p:sp>
      <p:sp>
        <p:nvSpPr>
          <p:cNvPr id="1" name="PlaceHolder 2"/>
          <p:cNvSpPr>
            <a:spLocks noGrp="1"/>
          </p:cNvSpPr>
          <p:nvPr>
            <p:ph type="body"/>
          </p:nvPr>
        </p:nvSpPr>
        <p:spPr>
          <a:xfrm>
            <a:off x="3129120" y="16973640"/>
            <a:ext cx="37632960" cy="3814560"/>
          </a:xfrm>
          <a:prstGeom prst="rect">
            <a:avLst/>
          </a:prstGeom>
        </p:spPr>
        <p:txBody>
          <a:bodyPr lIns="50760" rIns="50760" tIns="50760" bIns="50760"/>
          <a:p>
            <a:pPr marL="432000" indent="-324000">
              <a:buClr>
                <a:srgbClr val="000000"/>
              </a:buClr>
              <a:buSzPct val="45000"/>
              <a:buFont typeface="Wingdings" charset="2"/>
              <a:buChar char=""/>
            </a:pPr>
            <a:r>
              <a:rPr b="0" lang="en-US" sz="11480" spc="-1" strike="noStrike">
                <a:solidFill>
                  <a:srgbClr val="000000"/>
                </a:solidFill>
                <a:uFill>
                  <a:solidFill>
                    <a:srgbClr val="ffffff"/>
                  </a:solidFill>
                </a:uFill>
                <a:latin typeface="Gill Sans"/>
                <a:ea typeface="Gill Sans"/>
              </a:rPr>
              <a:t>Click to edit the outline text format</a:t>
            </a:r>
            <a:endParaRPr b="0" lang="en-US" sz="11480" spc="-1" strike="noStrike">
              <a:solidFill>
                <a:srgbClr val="000000"/>
              </a:solidFill>
              <a:uFill>
                <a:solidFill>
                  <a:srgbClr val="ffffff"/>
                </a:solidFill>
              </a:uFill>
              <a:latin typeface="Gill Sans"/>
            </a:endParaRPr>
          </a:p>
          <a:p>
            <a:pPr lvl="1" marL="864000" indent="-324000">
              <a:buClr>
                <a:srgbClr val="000000"/>
              </a:buClr>
              <a:buSzPct val="75000"/>
              <a:buFont typeface="Symbol" charset="2"/>
              <a:buChar char=""/>
            </a:pPr>
            <a:r>
              <a:rPr b="0" lang="en-US" sz="11480" spc="-1" strike="noStrike">
                <a:solidFill>
                  <a:srgbClr val="000000"/>
                </a:solidFill>
                <a:uFill>
                  <a:solidFill>
                    <a:srgbClr val="ffffff"/>
                  </a:solidFill>
                </a:uFill>
                <a:latin typeface="Gill Sans"/>
                <a:ea typeface="Gill Sans"/>
              </a:rPr>
              <a:t>Second Outline Level</a:t>
            </a:r>
            <a:endParaRPr b="0" lang="en-US" sz="11480" spc="-1" strike="noStrike">
              <a:solidFill>
                <a:srgbClr val="000000"/>
              </a:solidFill>
              <a:uFill>
                <a:solidFill>
                  <a:srgbClr val="ffffff"/>
                </a:solidFill>
              </a:uFill>
              <a:latin typeface="Gill Sans"/>
            </a:endParaRPr>
          </a:p>
          <a:p>
            <a:pPr lvl="2" marL="1296000" indent="-288000">
              <a:buClr>
                <a:srgbClr val="000000"/>
              </a:buClr>
              <a:buSzPct val="45000"/>
              <a:buFont typeface="Wingdings" charset="2"/>
              <a:buChar char=""/>
            </a:pPr>
            <a:r>
              <a:rPr b="0" lang="en-US" sz="11480" spc="-1" strike="noStrike">
                <a:solidFill>
                  <a:srgbClr val="000000"/>
                </a:solidFill>
                <a:uFill>
                  <a:solidFill>
                    <a:srgbClr val="ffffff"/>
                  </a:solidFill>
                </a:uFill>
                <a:latin typeface="Gill Sans"/>
                <a:ea typeface="Gill Sans"/>
              </a:rPr>
              <a:t>Third Outline Level</a:t>
            </a:r>
            <a:endParaRPr b="0" lang="en-US" sz="11480" spc="-1" strike="noStrike">
              <a:solidFill>
                <a:srgbClr val="000000"/>
              </a:solidFill>
              <a:uFill>
                <a:solidFill>
                  <a:srgbClr val="ffffff"/>
                </a:solidFill>
              </a:uFill>
              <a:latin typeface="Gill Sans"/>
            </a:endParaRPr>
          </a:p>
          <a:p>
            <a:pPr lvl="3" marL="1728000" indent="-216000">
              <a:buClr>
                <a:srgbClr val="000000"/>
              </a:buClr>
              <a:buSzPct val="75000"/>
              <a:buFont typeface="Symbol" charset="2"/>
              <a:buChar char=""/>
            </a:pPr>
            <a:r>
              <a:rPr b="0" lang="en-US" sz="11480" spc="-1" strike="noStrike">
                <a:solidFill>
                  <a:srgbClr val="000000"/>
                </a:solidFill>
                <a:uFill>
                  <a:solidFill>
                    <a:srgbClr val="ffffff"/>
                  </a:solidFill>
                </a:uFill>
                <a:latin typeface="Gill Sans"/>
                <a:ea typeface="Gill Sans"/>
              </a:rPr>
              <a:t>Fourth Outline Level</a:t>
            </a:r>
            <a:endParaRPr b="0" lang="en-US" sz="11480" spc="-1" strike="noStrike">
              <a:solidFill>
                <a:srgbClr val="000000"/>
              </a:solidFill>
              <a:uFill>
                <a:solidFill>
                  <a:srgbClr val="ffffff"/>
                </a:solidFill>
              </a:uFill>
              <a:latin typeface="Gill Sans"/>
            </a:endParaRPr>
          </a:p>
          <a:p>
            <a:pPr lvl="4" marL="2160000" indent="-216000">
              <a:buClr>
                <a:srgbClr val="000000"/>
              </a:buClr>
              <a:buSzPct val="45000"/>
              <a:buFont typeface="Wingdings" charset="2"/>
              <a:buChar char=""/>
            </a:pPr>
            <a:r>
              <a:rPr b="0" lang="en-US" sz="11480" spc="-1" strike="noStrike">
                <a:solidFill>
                  <a:srgbClr val="000000"/>
                </a:solidFill>
                <a:uFill>
                  <a:solidFill>
                    <a:srgbClr val="ffffff"/>
                  </a:solidFill>
                </a:uFill>
                <a:latin typeface="Gill Sans"/>
                <a:ea typeface="Gill Sans"/>
              </a:rPr>
              <a:t>Fifth Outline Level</a:t>
            </a:r>
            <a:endParaRPr b="0" lang="en-US" sz="11480" spc="-1" strike="noStrike">
              <a:solidFill>
                <a:srgbClr val="000000"/>
              </a:solidFill>
              <a:uFill>
                <a:solidFill>
                  <a:srgbClr val="ffffff"/>
                </a:solidFill>
              </a:uFill>
              <a:latin typeface="Gill Sans"/>
            </a:endParaRPr>
          </a:p>
          <a:p>
            <a:pPr lvl="5" marL="2592000" indent="-216000">
              <a:buClr>
                <a:srgbClr val="000000"/>
              </a:buClr>
              <a:buSzPct val="45000"/>
              <a:buFont typeface="Wingdings" charset="2"/>
              <a:buChar char=""/>
            </a:pPr>
            <a:r>
              <a:rPr b="0" lang="en-US" sz="11480" spc="-1" strike="noStrike">
                <a:solidFill>
                  <a:srgbClr val="000000"/>
                </a:solidFill>
                <a:uFill>
                  <a:solidFill>
                    <a:srgbClr val="ffffff"/>
                  </a:solidFill>
                </a:uFill>
                <a:latin typeface="Gill Sans"/>
                <a:ea typeface="Gill Sans"/>
              </a:rPr>
              <a:t>Sixth Outline Level</a:t>
            </a:r>
            <a:endParaRPr b="0" lang="en-US" sz="11480" spc="-1" strike="noStrike">
              <a:solidFill>
                <a:srgbClr val="000000"/>
              </a:solidFill>
              <a:uFill>
                <a:solidFill>
                  <a:srgbClr val="ffffff"/>
                </a:solidFill>
              </a:uFill>
              <a:latin typeface="Gill Sans"/>
            </a:endParaRPr>
          </a:p>
          <a:p>
            <a:pPr algn="ctr">
              <a:lnSpc>
                <a:spcPct val="100000"/>
              </a:lnSpc>
            </a:pPr>
            <a:r>
              <a:rPr b="0" lang="en-US" sz="11480" spc="-1" strike="noStrike">
                <a:solidFill>
                  <a:srgbClr val="000000"/>
                </a:solidFill>
                <a:uFill>
                  <a:solidFill>
                    <a:srgbClr val="ffffff"/>
                  </a:solidFill>
                </a:uFill>
                <a:latin typeface="Gill Sans"/>
                <a:ea typeface="Gill Sans"/>
              </a:rPr>
              <a:t>Seventh Outline LevelBody Level One</a:t>
            </a:r>
            <a:endParaRPr b="0" lang="en-US" sz="11480" spc="-1" strike="noStrike">
              <a:solidFill>
                <a:srgbClr val="000000"/>
              </a:solidFill>
              <a:uFill>
                <a:solidFill>
                  <a:srgbClr val="ffffff"/>
                </a:solidFill>
              </a:uFill>
              <a:latin typeface="Gill Sans"/>
            </a:endParaRPr>
          </a:p>
          <a:p>
            <a:pPr algn="ctr"/>
            <a:r>
              <a:rPr b="0" lang="en-US" sz="11480" spc="-1" strike="noStrike">
                <a:solidFill>
                  <a:srgbClr val="000000"/>
                </a:solidFill>
                <a:uFill>
                  <a:solidFill>
                    <a:srgbClr val="ffffff"/>
                  </a:solidFill>
                </a:uFill>
                <a:latin typeface="Gill Sans"/>
                <a:ea typeface="Gill Sans"/>
              </a:rPr>
              <a:t>Body Level Two</a:t>
            </a:r>
            <a:endParaRPr b="0" lang="en-US" sz="12830" spc="-1" strike="noStrike">
              <a:solidFill>
                <a:srgbClr val="000000"/>
              </a:solidFill>
              <a:uFill>
                <a:solidFill>
                  <a:srgbClr val="ffffff"/>
                </a:solidFill>
              </a:uFill>
              <a:latin typeface="Gill Sans"/>
            </a:endParaRPr>
          </a:p>
          <a:p>
            <a:pPr algn="ctr"/>
            <a:r>
              <a:rPr b="0" lang="en-US" sz="11480" spc="-1" strike="noStrike">
                <a:solidFill>
                  <a:srgbClr val="000000"/>
                </a:solidFill>
                <a:uFill>
                  <a:solidFill>
                    <a:srgbClr val="ffffff"/>
                  </a:solidFill>
                </a:uFill>
                <a:latin typeface="Gill Sans"/>
                <a:ea typeface="Gill Sans"/>
              </a:rPr>
              <a:t>Body Level Three</a:t>
            </a:r>
            <a:endParaRPr b="0" lang="en-US" sz="12830" spc="-1" strike="noStrike">
              <a:solidFill>
                <a:srgbClr val="000000"/>
              </a:solidFill>
              <a:uFill>
                <a:solidFill>
                  <a:srgbClr val="ffffff"/>
                </a:solidFill>
              </a:uFill>
              <a:latin typeface="Gill Sans"/>
            </a:endParaRPr>
          </a:p>
          <a:p>
            <a:pPr algn="ctr"/>
            <a:r>
              <a:rPr b="0" lang="en-US" sz="11480" spc="-1" strike="noStrike">
                <a:solidFill>
                  <a:srgbClr val="000000"/>
                </a:solidFill>
                <a:uFill>
                  <a:solidFill>
                    <a:srgbClr val="ffffff"/>
                  </a:solidFill>
                </a:uFill>
                <a:latin typeface="Gill Sans"/>
                <a:ea typeface="Gill Sans"/>
              </a:rPr>
              <a:t>Body Level Four</a:t>
            </a:r>
            <a:endParaRPr b="0" lang="en-US" sz="12830" spc="-1" strike="noStrike">
              <a:solidFill>
                <a:srgbClr val="000000"/>
              </a:solidFill>
              <a:uFill>
                <a:solidFill>
                  <a:srgbClr val="ffffff"/>
                </a:solidFill>
              </a:uFill>
              <a:latin typeface="Gill Sans"/>
            </a:endParaRPr>
          </a:p>
          <a:p>
            <a:pPr algn="ctr"/>
            <a:r>
              <a:rPr b="0" lang="en-US" sz="11480" spc="-1" strike="noStrike">
                <a:solidFill>
                  <a:srgbClr val="000000"/>
                </a:solidFill>
                <a:uFill>
                  <a:solidFill>
                    <a:srgbClr val="ffffff"/>
                  </a:solidFill>
                </a:uFill>
                <a:latin typeface="Gill Sans"/>
                <a:ea typeface="Gill Sans"/>
              </a:rPr>
              <a:t>Body Level Five</a:t>
            </a:r>
            <a:endParaRPr b="0" lang="en-US" sz="12830" spc="-1" strike="noStrike">
              <a:solidFill>
                <a:srgbClr val="000000"/>
              </a:solidFill>
              <a:uFill>
                <a:solidFill>
                  <a:srgbClr val="ffffff"/>
                </a:solidFill>
              </a:uFill>
              <a:latin typeface="Gill Sans"/>
            </a:endParaRPr>
          </a:p>
        </p:txBody>
      </p:sp>
      <p:sp>
        <p:nvSpPr>
          <p:cNvPr id="2" name="PlaceHolder 3"/>
          <p:cNvSpPr>
            <a:spLocks noGrp="1"/>
          </p:cNvSpPr>
          <p:nvPr>
            <p:ph type="sldNum"/>
          </p:nvPr>
        </p:nvSpPr>
        <p:spPr>
          <a:xfrm>
            <a:off x="21453120" y="31375440"/>
            <a:ext cx="938880" cy="933120"/>
          </a:xfrm>
          <a:prstGeom prst="rect">
            <a:avLst/>
          </a:prstGeom>
        </p:spPr>
        <p:txBody>
          <a:bodyPr lIns="50760" rIns="50760" tIns="50760" bIns="50760"/>
          <a:p>
            <a:pPr algn="ctr">
              <a:lnSpc>
                <a:spcPct val="100000"/>
              </a:lnSpc>
            </a:pPr>
            <a:fld id="{F760ADE4-060E-47C0-B3C8-12836B5989AC}" type="slidenum">
              <a:rPr b="0" lang="en-US" sz="5400" spc="-1" strike="noStrike">
                <a:solidFill>
                  <a:srgbClr val="000000"/>
                </a:solidFill>
                <a:uFill>
                  <a:solidFill>
                    <a:srgbClr val="ffffff"/>
                  </a:solidFill>
                </a:uFill>
                <a:latin typeface="Gill Sans"/>
                <a:ea typeface="Gill Sans"/>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tif"/><Relationship Id="rId1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CustomShape 1"/>
          <p:cNvSpPr/>
          <p:nvPr/>
        </p:nvSpPr>
        <p:spPr>
          <a:xfrm>
            <a:off x="557280" y="942840"/>
            <a:ext cx="28589040" cy="3565800"/>
          </a:xfrm>
          <a:prstGeom prst="rect">
            <a:avLst/>
          </a:prstGeom>
          <a:gradFill>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11480" spc="-1" strike="noStrike">
                <a:solidFill>
                  <a:srgbClr val="000000"/>
                </a:solidFill>
                <a:uFill>
                  <a:solidFill>
                    <a:srgbClr val="ffffff"/>
                  </a:solidFill>
                </a:uFill>
                <a:latin typeface="Candara"/>
                <a:ea typeface="Helvetica Neue Light"/>
              </a:rPr>
              <a:t>Anisotropic Sampling</a:t>
            </a:r>
            <a:endParaRPr b="0" lang="en-US" sz="1800" spc="-1" strike="noStrike">
              <a:solidFill>
                <a:srgbClr val="000000"/>
              </a:solidFill>
              <a:uFill>
                <a:solidFill>
                  <a:srgbClr val="ffffff"/>
                </a:solidFill>
              </a:uFill>
              <a:latin typeface="Arial"/>
            </a:endParaRPr>
          </a:p>
          <a:p>
            <a:pPr>
              <a:lnSpc>
                <a:spcPct val="100000"/>
              </a:lnSpc>
            </a:pPr>
            <a:r>
              <a:rPr b="0" lang="en-US" sz="7430" spc="-1" strike="noStrike">
                <a:solidFill>
                  <a:srgbClr val="000000"/>
                </a:solidFill>
                <a:uFill>
                  <a:solidFill>
                    <a:srgbClr val="ffffff"/>
                  </a:solidFill>
                </a:uFill>
                <a:latin typeface="Candara"/>
                <a:ea typeface="Helvetica Neue Light"/>
              </a:rPr>
              <a:t>Jason Zareski, Georgia Corey, Sam Kiwus, Charlie McCrea</a:t>
            </a:r>
            <a:endParaRPr b="0" lang="en-US" sz="1800" spc="-1" strike="noStrike">
              <a:solidFill>
                <a:srgbClr val="000000"/>
              </a:solidFill>
              <a:uFill>
                <a:solidFill>
                  <a:srgbClr val="ffffff"/>
                </a:solidFill>
              </a:uFill>
              <a:latin typeface="Arial"/>
            </a:endParaRPr>
          </a:p>
        </p:txBody>
      </p:sp>
      <p:sp>
        <p:nvSpPr>
          <p:cNvPr id="38" name="CustomShape 2"/>
          <p:cNvSpPr/>
          <p:nvPr/>
        </p:nvSpPr>
        <p:spPr>
          <a:xfrm>
            <a:off x="14530320" y="5143680"/>
            <a:ext cx="28803240" cy="7543440"/>
          </a:xfrm>
          <a:prstGeom prst="rect">
            <a:avLst/>
          </a:prstGeom>
          <a:solidFill>
            <a:srgbClr val="ffffff"/>
          </a:solidFill>
          <a:ln w="15840">
            <a:solidFill>
              <a:srgbClr val="000000"/>
            </a:solidFill>
            <a:miter/>
          </a:ln>
        </p:spPr>
        <p:style>
          <a:lnRef idx="0"/>
          <a:fillRef idx="0"/>
          <a:effectRef idx="0"/>
          <a:fontRef idx="minor"/>
        </p:style>
      </p:sp>
      <p:pic>
        <p:nvPicPr>
          <p:cNvPr id="39" name="droppedImage.png" descr=""/>
          <p:cNvPicPr/>
          <p:nvPr/>
        </p:nvPicPr>
        <p:blipFill>
          <a:blip r:embed="rId1"/>
          <a:stretch/>
        </p:blipFill>
        <p:spPr>
          <a:xfrm>
            <a:off x="31668840" y="6395040"/>
            <a:ext cx="11401200" cy="3188520"/>
          </a:xfrm>
          <a:prstGeom prst="rect">
            <a:avLst/>
          </a:prstGeom>
          <a:ln w="12600">
            <a:noFill/>
          </a:ln>
        </p:spPr>
      </p:pic>
      <p:sp>
        <p:nvSpPr>
          <p:cNvPr id="40" name="CustomShape 3"/>
          <p:cNvSpPr/>
          <p:nvPr/>
        </p:nvSpPr>
        <p:spPr>
          <a:xfrm>
            <a:off x="14530320" y="12987360"/>
            <a:ext cx="28803240" cy="7543440"/>
          </a:xfrm>
          <a:prstGeom prst="rect">
            <a:avLst/>
          </a:prstGeom>
          <a:solidFill>
            <a:srgbClr val="ffffff"/>
          </a:solidFill>
          <a:ln w="15840">
            <a:solidFill>
              <a:srgbClr val="000000"/>
            </a:solidFill>
            <a:miter/>
          </a:ln>
        </p:spPr>
        <p:style>
          <a:lnRef idx="0"/>
          <a:fillRef idx="0"/>
          <a:effectRef idx="0"/>
          <a:fontRef idx="minor"/>
        </p:style>
      </p:sp>
      <p:sp>
        <p:nvSpPr>
          <p:cNvPr id="41" name="CustomShape 4"/>
          <p:cNvSpPr/>
          <p:nvPr/>
        </p:nvSpPr>
        <p:spPr>
          <a:xfrm>
            <a:off x="14530320" y="20831040"/>
            <a:ext cx="28803240" cy="7543440"/>
          </a:xfrm>
          <a:prstGeom prst="rect">
            <a:avLst/>
          </a:prstGeom>
          <a:solidFill>
            <a:srgbClr val="ffffff"/>
          </a:solidFill>
          <a:ln w="15840">
            <a:solidFill>
              <a:srgbClr val="000000"/>
            </a:solidFill>
            <a:miter/>
          </a:ln>
        </p:spPr>
        <p:style>
          <a:lnRef idx="0"/>
          <a:fillRef idx="0"/>
          <a:effectRef idx="0"/>
          <a:fontRef idx="minor"/>
        </p:style>
      </p:sp>
      <p:sp>
        <p:nvSpPr>
          <p:cNvPr id="42" name="CustomShape 5"/>
          <p:cNvSpPr/>
          <p:nvPr/>
        </p:nvSpPr>
        <p:spPr>
          <a:xfrm>
            <a:off x="385920" y="28675080"/>
            <a:ext cx="42948000" cy="3857400"/>
          </a:xfrm>
          <a:prstGeom prst="rect">
            <a:avLst/>
          </a:prstGeom>
          <a:solidFill>
            <a:srgbClr val="ffffff"/>
          </a:solidFill>
          <a:ln w="15840">
            <a:solidFill>
              <a:srgbClr val="000000"/>
            </a:solidFill>
            <a:miter/>
          </a:ln>
        </p:spPr>
        <p:style>
          <a:lnRef idx="0"/>
          <a:fillRef idx="0"/>
          <a:effectRef idx="0"/>
          <a:fontRef idx="minor"/>
        </p:style>
      </p:sp>
      <p:sp>
        <p:nvSpPr>
          <p:cNvPr id="43" name="CustomShape 6"/>
          <p:cNvSpPr/>
          <p:nvPr/>
        </p:nvSpPr>
        <p:spPr>
          <a:xfrm>
            <a:off x="14658840" y="5229360"/>
            <a:ext cx="28589040" cy="1157040"/>
          </a:xfrm>
          <a:prstGeom prst="rect">
            <a:avLst/>
          </a:prstGeom>
          <a:gradFill>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6080" spc="-1" strike="noStrike">
                <a:solidFill>
                  <a:srgbClr val="000000"/>
                </a:solidFill>
                <a:uFill>
                  <a:solidFill>
                    <a:srgbClr val="ffffff"/>
                  </a:solidFill>
                </a:uFill>
                <a:latin typeface="Candara"/>
              </a:rPr>
              <a:t>Problem</a:t>
            </a:r>
            <a:endParaRPr b="0" lang="en-US" sz="1800" spc="-1" strike="noStrike">
              <a:solidFill>
                <a:srgbClr val="000000"/>
              </a:solidFill>
              <a:uFill>
                <a:solidFill>
                  <a:srgbClr val="ffffff"/>
                </a:solidFill>
              </a:uFill>
              <a:latin typeface="Arial"/>
            </a:endParaRPr>
          </a:p>
        </p:txBody>
      </p:sp>
      <p:sp>
        <p:nvSpPr>
          <p:cNvPr id="44" name="CustomShape 7"/>
          <p:cNvSpPr/>
          <p:nvPr/>
        </p:nvSpPr>
        <p:spPr>
          <a:xfrm>
            <a:off x="14658840" y="13073040"/>
            <a:ext cx="28589040" cy="1157040"/>
          </a:xfrm>
          <a:prstGeom prst="rect">
            <a:avLst/>
          </a:prstGeom>
          <a:gradFill>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6080" spc="-1" strike="noStrike">
                <a:solidFill>
                  <a:srgbClr val="000000"/>
                </a:solidFill>
                <a:uFill>
                  <a:solidFill>
                    <a:srgbClr val="ffffff"/>
                  </a:solidFill>
                </a:uFill>
                <a:latin typeface="Candara"/>
              </a:rPr>
              <a:t>Methods &amp; Expirements</a:t>
            </a:r>
            <a:endParaRPr b="0" lang="en-US" sz="1800" spc="-1" strike="noStrike">
              <a:solidFill>
                <a:srgbClr val="000000"/>
              </a:solidFill>
              <a:uFill>
                <a:solidFill>
                  <a:srgbClr val="ffffff"/>
                </a:solidFill>
              </a:uFill>
              <a:latin typeface="Arial"/>
            </a:endParaRPr>
          </a:p>
        </p:txBody>
      </p:sp>
      <p:sp>
        <p:nvSpPr>
          <p:cNvPr id="45" name="CustomShape 8"/>
          <p:cNvSpPr/>
          <p:nvPr/>
        </p:nvSpPr>
        <p:spPr>
          <a:xfrm>
            <a:off x="14658840" y="20917080"/>
            <a:ext cx="28589040" cy="1157040"/>
          </a:xfrm>
          <a:prstGeom prst="rect">
            <a:avLst/>
          </a:prstGeom>
          <a:gradFill>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6080" spc="-1" strike="noStrike">
                <a:solidFill>
                  <a:srgbClr val="000000"/>
                </a:solidFill>
                <a:uFill>
                  <a:solidFill>
                    <a:srgbClr val="ffffff"/>
                  </a:solidFill>
                </a:uFill>
                <a:latin typeface="Candara"/>
              </a:rPr>
              <a:t>Results/ Conclusion</a:t>
            </a:r>
            <a:endParaRPr b="0" lang="en-US" sz="1800" spc="-1" strike="noStrike">
              <a:solidFill>
                <a:srgbClr val="000000"/>
              </a:solidFill>
              <a:uFill>
                <a:solidFill>
                  <a:srgbClr val="ffffff"/>
                </a:solidFill>
              </a:uFill>
              <a:latin typeface="Arial"/>
            </a:endParaRPr>
          </a:p>
        </p:txBody>
      </p:sp>
      <p:sp>
        <p:nvSpPr>
          <p:cNvPr id="46" name="CustomShape 9"/>
          <p:cNvSpPr/>
          <p:nvPr/>
        </p:nvSpPr>
        <p:spPr>
          <a:xfrm>
            <a:off x="557280" y="5229360"/>
            <a:ext cx="13458600" cy="1157040"/>
          </a:xfrm>
          <a:prstGeom prst="rect">
            <a:avLst/>
          </a:prstGeom>
          <a:gradFill>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6080" spc="-1" strike="noStrike">
                <a:solidFill>
                  <a:srgbClr val="000000"/>
                </a:solidFill>
                <a:uFill>
                  <a:solidFill>
                    <a:srgbClr val="ffffff"/>
                  </a:solidFill>
                </a:uFill>
                <a:latin typeface="Candara"/>
              </a:rPr>
              <a:t>Background</a:t>
            </a:r>
            <a:endParaRPr b="0" lang="en-US" sz="1800" spc="-1" strike="noStrike">
              <a:solidFill>
                <a:srgbClr val="000000"/>
              </a:solidFill>
              <a:uFill>
                <a:solidFill>
                  <a:srgbClr val="ffffff"/>
                </a:solidFill>
              </a:uFill>
              <a:latin typeface="Arial"/>
            </a:endParaRPr>
          </a:p>
        </p:txBody>
      </p:sp>
      <p:sp>
        <p:nvSpPr>
          <p:cNvPr id="47" name="CustomShape 10"/>
          <p:cNvSpPr/>
          <p:nvPr/>
        </p:nvSpPr>
        <p:spPr>
          <a:xfrm>
            <a:off x="471600" y="28760760"/>
            <a:ext cx="35532720" cy="1157040"/>
          </a:xfrm>
          <a:prstGeom prst="rect">
            <a:avLst/>
          </a:prstGeom>
          <a:gradFill>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6080" spc="-1" strike="noStrike">
                <a:solidFill>
                  <a:srgbClr val="000000"/>
                </a:solidFill>
                <a:uFill>
                  <a:solidFill>
                    <a:srgbClr val="ffffff"/>
                  </a:solidFill>
                </a:uFill>
                <a:latin typeface="Candara"/>
                <a:ea typeface="Helvetica Neue UltraLight"/>
              </a:rPr>
              <a:t> </a:t>
            </a:r>
            <a:r>
              <a:rPr b="0" lang="en-US" sz="6080" spc="-1" strike="noStrike">
                <a:solidFill>
                  <a:srgbClr val="000000"/>
                </a:solidFill>
                <a:uFill>
                  <a:solidFill>
                    <a:srgbClr val="ffffff"/>
                  </a:solidFill>
                </a:uFill>
                <a:latin typeface="Candara"/>
                <a:ea typeface="Helvetica Neue Light"/>
              </a:rPr>
              <a:t>References</a:t>
            </a:r>
            <a:endParaRPr b="0" lang="en-US" sz="1800" spc="-1" strike="noStrike">
              <a:solidFill>
                <a:srgbClr val="000000"/>
              </a:solidFill>
              <a:uFill>
                <a:solidFill>
                  <a:srgbClr val="ffffff"/>
                </a:solidFill>
              </a:uFill>
              <a:latin typeface="Arial"/>
            </a:endParaRPr>
          </a:p>
        </p:txBody>
      </p:sp>
      <p:sp>
        <p:nvSpPr>
          <p:cNvPr id="48" name="CustomShape 11"/>
          <p:cNvSpPr/>
          <p:nvPr/>
        </p:nvSpPr>
        <p:spPr>
          <a:xfrm>
            <a:off x="685800" y="29961000"/>
            <a:ext cx="29788920" cy="463320"/>
          </a:xfrm>
          <a:prstGeom prst="rect">
            <a:avLst/>
          </a:prstGeom>
          <a:noFill/>
          <a:ln w="12600">
            <a:noFill/>
          </a:ln>
        </p:spPr>
        <p:style>
          <a:lnRef idx="0"/>
          <a:fillRef idx="0"/>
          <a:effectRef idx="0"/>
          <a:fontRef idx="minor"/>
        </p:style>
        <p:txBody>
          <a:bodyPr lIns="0" rIns="0" tIns="0" bIns="0"/>
          <a:p>
            <a:pPr>
              <a:lnSpc>
                <a:spcPct val="100000"/>
              </a:lnSpc>
            </a:pPr>
            <a:r>
              <a:rPr b="0" lang="en-US" sz="3040" spc="-1" strike="noStrike">
                <a:solidFill>
                  <a:srgbClr val="000000"/>
                </a:solidFill>
                <a:uFill>
                  <a:solidFill>
                    <a:srgbClr val="ffffff"/>
                  </a:solidFill>
                </a:uFill>
                <a:latin typeface="Cambria"/>
                <a:ea typeface="American Typewriter Condensed"/>
              </a:rPr>
              <a:t>Claus, Santa. </a:t>
            </a:r>
            <a:r>
              <a:rPr b="1" lang="en-US" sz="3040" spc="-1" strike="noStrike">
                <a:solidFill>
                  <a:srgbClr val="000000"/>
                </a:solidFill>
                <a:uFill>
                  <a:solidFill>
                    <a:srgbClr val="ffffff"/>
                  </a:solidFill>
                </a:uFill>
                <a:latin typeface="Cambria"/>
                <a:ea typeface="American Typewriter Condensed"/>
              </a:rPr>
              <a:t>Nine ways to cook reindeer. </a:t>
            </a:r>
            <a:r>
              <a:rPr b="0" lang="en-US" sz="3040" spc="-1" strike="noStrike">
                <a:solidFill>
                  <a:srgbClr val="000000"/>
                </a:solidFill>
                <a:uFill>
                  <a:solidFill>
                    <a:srgbClr val="ffffff"/>
                  </a:solidFill>
                </a:uFill>
                <a:latin typeface="Cambria"/>
                <a:ea typeface="American Typewriter Condensed"/>
              </a:rPr>
              <a:t>Classical cookery, Vol 1. 1978</a:t>
            </a:r>
            <a:endParaRPr b="0" lang="en-US" sz="1800" spc="-1" strike="noStrike">
              <a:solidFill>
                <a:srgbClr val="000000"/>
              </a:solidFill>
              <a:uFill>
                <a:solidFill>
                  <a:srgbClr val="ffffff"/>
                </a:solidFill>
              </a:uFill>
              <a:latin typeface="Arial"/>
            </a:endParaRPr>
          </a:p>
        </p:txBody>
      </p:sp>
      <p:sp>
        <p:nvSpPr>
          <p:cNvPr id="49" name="CustomShape 12"/>
          <p:cNvSpPr/>
          <p:nvPr/>
        </p:nvSpPr>
        <p:spPr>
          <a:xfrm>
            <a:off x="15044760" y="6600960"/>
            <a:ext cx="16330320" cy="6039720"/>
          </a:xfrm>
          <a:prstGeom prst="rect">
            <a:avLst/>
          </a:prstGeom>
          <a:noFill/>
          <a:ln w="12600">
            <a:noFill/>
          </a:ln>
        </p:spPr>
        <p:style>
          <a:lnRef idx="0"/>
          <a:fillRef idx="0"/>
          <a:effectRef idx="0"/>
          <a:fontRef idx="minor"/>
        </p:style>
        <p:txBody>
          <a:bodyPr lIns="0" rIns="0" tIns="0" bIns="0"/>
          <a:p>
            <a:pPr algn="just">
              <a:lnSpc>
                <a:spcPct val="100000"/>
              </a:lnSpc>
            </a:pPr>
            <a:r>
              <a:rPr b="0" lang="en-US" sz="3380" spc="-1" strike="noStrike">
                <a:solidFill>
                  <a:srgbClr val="000000"/>
                </a:solidFill>
                <a:uFill>
                  <a:solidFill>
                    <a:srgbClr val="ffffff"/>
                  </a:solidFill>
                </a:uFill>
                <a:latin typeface="Cambria"/>
                <a:ea typeface="American Typewriter"/>
              </a:rPr>
              <a:t>Lorem ipsum dolor sit amet, consectetur adipiscing elit. Nunc eu libero a mauris mollis luctus. Vivamus lectus dui, suscipit vestibulum massa in, lacinia luctus turpis. Nulla fringilla ante et orci commodo scelerisque.</a:t>
            </a:r>
            <a:endParaRPr b="0" lang="en-US" sz="1800" spc="-1" strike="noStrike">
              <a:solidFill>
                <a:srgbClr val="000000"/>
              </a:solidFill>
              <a:uFill>
                <a:solidFill>
                  <a:srgbClr val="ffffff"/>
                </a:solidFill>
              </a:uFill>
              <a:latin typeface="Arial"/>
            </a:endParaRPr>
          </a:p>
          <a:p>
            <a:pPr algn="just">
              <a:lnSpc>
                <a:spcPct val="100000"/>
              </a:lnSpc>
            </a:pPr>
            <a:r>
              <a:rPr b="0" lang="en-US" sz="3380" spc="-1" strike="noStrike">
                <a:solidFill>
                  <a:srgbClr val="000000"/>
                </a:solidFill>
                <a:uFill>
                  <a:solidFill>
                    <a:srgbClr val="ffffff"/>
                  </a:solidFill>
                </a:uFill>
                <a:latin typeface="Cambria"/>
                <a:ea typeface="American Typewriter"/>
              </a:rPr>
              <a:t>Morbi nec tincidunt arcu. Integer vel nisl viverra leo luctus dignissim vel nec diam. Fusce venenatis pulvinar euismod. Integer interdum nec elit vitae facilisis. Proin nisi erat, vulputate aliquet dui non, finibus scelerisque risus.</a:t>
            </a:r>
            <a:endParaRPr b="0" lang="en-US" sz="1800" spc="-1" strike="noStrike">
              <a:solidFill>
                <a:srgbClr val="000000"/>
              </a:solidFill>
              <a:uFill>
                <a:solidFill>
                  <a:srgbClr val="ffffff"/>
                </a:solidFill>
              </a:uFill>
              <a:latin typeface="Arial"/>
            </a:endParaRPr>
          </a:p>
          <a:p>
            <a:pPr algn="just">
              <a:lnSpc>
                <a:spcPct val="100000"/>
              </a:lnSpc>
            </a:pPr>
            <a:r>
              <a:rPr b="0" lang="en-US" sz="3380" spc="-1" strike="noStrike">
                <a:solidFill>
                  <a:srgbClr val="000000"/>
                </a:solidFill>
                <a:uFill>
                  <a:solidFill>
                    <a:srgbClr val="ffffff"/>
                  </a:solidFill>
                </a:uFill>
                <a:latin typeface="Cambria"/>
                <a:ea typeface="American Typewriter"/>
              </a:rPr>
              <a:t>Lorem ipsum dolor sit amet, consectetur adipiscing elit. Nunc eu libero a mauris mollis luctus. Vivamus lectus dui, suscipit vestibulum massa in, lacinia luctus turpis. Nulla fringilla ante et orci commodo scelerisque. </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50" name="CustomShape 13"/>
          <p:cNvSpPr/>
          <p:nvPr/>
        </p:nvSpPr>
        <p:spPr>
          <a:xfrm>
            <a:off x="32194440" y="10115640"/>
            <a:ext cx="10214280" cy="2314440"/>
          </a:xfrm>
          <a:prstGeom prst="rect">
            <a:avLst/>
          </a:prstGeom>
          <a:noFill/>
          <a:ln w="12600">
            <a:noFill/>
          </a:ln>
        </p:spPr>
        <p:style>
          <a:lnRef idx="0"/>
          <a:fillRef idx="0"/>
          <a:effectRef idx="0"/>
          <a:fontRef idx="minor"/>
        </p:style>
        <p:txBody>
          <a:bodyPr lIns="0" rIns="0" tIns="0" bIns="0"/>
          <a:p>
            <a:pPr>
              <a:lnSpc>
                <a:spcPct val="100000"/>
              </a:lnSpc>
            </a:pPr>
            <a:r>
              <a:rPr b="0" lang="en-US" sz="3040" spc="-1" strike="noStrike">
                <a:solidFill>
                  <a:srgbClr val="000000"/>
                </a:solidFill>
                <a:uFill>
                  <a:solidFill>
                    <a:srgbClr val="ffffff"/>
                  </a:solidFill>
                </a:uFill>
                <a:latin typeface="Cambria"/>
                <a:ea typeface="American Typewriter"/>
              </a:rPr>
              <a:t>Lorem ipsum dolor sit amet, consectetur adipiscing elit. Nunc eu libero a mauris mollis luctus. Vivamus lectus dui, suscipit vestibulum massa in, lacinia luctus turpis. Nulla fringilla ante et orci commodo scelerisque. Morbi nec tincidunt arcu.</a:t>
            </a:r>
            <a:endParaRPr b="0" lang="en-US" sz="1800" spc="-1" strike="noStrike">
              <a:solidFill>
                <a:srgbClr val="000000"/>
              </a:solidFill>
              <a:uFill>
                <a:solidFill>
                  <a:srgbClr val="ffffff"/>
                </a:solidFill>
              </a:uFill>
              <a:latin typeface="Arial"/>
            </a:endParaRPr>
          </a:p>
        </p:txBody>
      </p:sp>
      <p:pic>
        <p:nvPicPr>
          <p:cNvPr id="51" name="droppedImage.png" descr=""/>
          <p:cNvPicPr/>
          <p:nvPr/>
        </p:nvPicPr>
        <p:blipFill>
          <a:blip r:embed="rId2"/>
          <a:stretch/>
        </p:blipFill>
        <p:spPr>
          <a:xfrm>
            <a:off x="37719000" y="22218480"/>
            <a:ext cx="5486040" cy="3225960"/>
          </a:xfrm>
          <a:prstGeom prst="rect">
            <a:avLst/>
          </a:prstGeom>
          <a:ln w="12600">
            <a:noFill/>
          </a:ln>
        </p:spPr>
      </p:pic>
      <p:pic>
        <p:nvPicPr>
          <p:cNvPr id="52" name="droppedImage.png" descr=""/>
          <p:cNvPicPr/>
          <p:nvPr/>
        </p:nvPicPr>
        <p:blipFill>
          <a:blip r:embed="rId3"/>
          <a:stretch/>
        </p:blipFill>
        <p:spPr>
          <a:xfrm>
            <a:off x="32792760" y="23188680"/>
            <a:ext cx="4972680" cy="4543200"/>
          </a:xfrm>
          <a:prstGeom prst="rect">
            <a:avLst/>
          </a:prstGeom>
          <a:ln w="12600">
            <a:noFill/>
          </a:ln>
        </p:spPr>
      </p:pic>
      <p:pic>
        <p:nvPicPr>
          <p:cNvPr id="53" name="droppedImage.png" descr=""/>
          <p:cNvPicPr/>
          <p:nvPr/>
        </p:nvPicPr>
        <p:blipFill>
          <a:blip r:embed="rId4"/>
          <a:stretch/>
        </p:blipFill>
        <p:spPr>
          <a:xfrm>
            <a:off x="38176200" y="25653240"/>
            <a:ext cx="4656960" cy="2356920"/>
          </a:xfrm>
          <a:prstGeom prst="rect">
            <a:avLst/>
          </a:prstGeom>
          <a:ln w="12600">
            <a:noFill/>
          </a:ln>
        </p:spPr>
      </p:pic>
      <p:sp>
        <p:nvSpPr>
          <p:cNvPr id="54" name="CustomShape 14"/>
          <p:cNvSpPr/>
          <p:nvPr/>
        </p:nvSpPr>
        <p:spPr>
          <a:xfrm>
            <a:off x="15044760" y="22802760"/>
            <a:ext cx="15430320" cy="6515640"/>
          </a:xfrm>
          <a:prstGeom prst="rect">
            <a:avLst/>
          </a:prstGeom>
          <a:noFill/>
          <a:ln w="12600">
            <a:noFill/>
          </a:ln>
        </p:spPr>
        <p:style>
          <a:lnRef idx="0"/>
          <a:fillRef idx="0"/>
          <a:effectRef idx="0"/>
          <a:fontRef idx="minor"/>
        </p:style>
        <p:txBody>
          <a:bodyPr lIns="0" rIns="0" tIns="0" bIns="0"/>
          <a:p>
            <a:pPr algn="just">
              <a:lnSpc>
                <a:spcPct val="100000"/>
              </a:lnSpc>
            </a:pPr>
            <a:r>
              <a:rPr b="0" lang="en-US" sz="3380" spc="-1" strike="noStrike">
                <a:solidFill>
                  <a:srgbClr val="000000"/>
                </a:solidFill>
                <a:uFill>
                  <a:solidFill>
                    <a:srgbClr val="ffffff"/>
                  </a:solidFill>
                </a:uFill>
                <a:latin typeface="Cambria"/>
                <a:ea typeface="American Typewriter"/>
              </a:rPr>
              <a:t>Lorem ipsum dolor sit amet, consectetur adipiscing elit. Nunc eu libero a mauris mollis </a:t>
            </a:r>
            <a:r>
              <a:rPr b="1" lang="en-US" sz="3380" spc="-1" strike="noStrike">
                <a:solidFill>
                  <a:srgbClr val="000000"/>
                </a:solidFill>
                <a:uFill>
                  <a:solidFill>
                    <a:srgbClr val="ffffff"/>
                  </a:solidFill>
                </a:uFill>
                <a:latin typeface="Cambria"/>
                <a:ea typeface="American Typewriter"/>
              </a:rPr>
              <a:t>luctus</a:t>
            </a:r>
            <a:r>
              <a:rPr b="0" lang="en-US" sz="3380" spc="-1" strike="noStrike">
                <a:solidFill>
                  <a:srgbClr val="000000"/>
                </a:solidFill>
                <a:uFill>
                  <a:solidFill>
                    <a:srgbClr val="ffffff"/>
                  </a:solidFill>
                </a:uFill>
                <a:latin typeface="Cambria"/>
                <a:ea typeface="American Typewriter"/>
              </a:rPr>
              <a:t>. Vivamus lectus dui, suscipit vestibulum massa in, lacinia luctus turpis. Nulla fringilla ante et orci commodo scelerisque. </a:t>
            </a:r>
            <a:endParaRPr b="0" lang="en-US" sz="1800" spc="-1" strike="noStrike">
              <a:solidFill>
                <a:srgbClr val="000000"/>
              </a:solidFill>
              <a:uFill>
                <a:solidFill>
                  <a:srgbClr val="ffffff"/>
                </a:solidFill>
              </a:uFill>
              <a:latin typeface="Arial"/>
            </a:endParaRPr>
          </a:p>
          <a:p>
            <a:pPr algn="just">
              <a:lnSpc>
                <a:spcPct val="100000"/>
              </a:lnSpc>
            </a:pPr>
            <a:r>
              <a:rPr b="0" lang="en-US" sz="3380" spc="-1" strike="noStrike">
                <a:solidFill>
                  <a:srgbClr val="000000"/>
                </a:solidFill>
                <a:uFill>
                  <a:solidFill>
                    <a:srgbClr val="ffffff"/>
                  </a:solidFill>
                </a:uFill>
                <a:latin typeface="Cambria"/>
                <a:ea typeface="American Typewriter"/>
              </a:rPr>
              <a:t>Lorem ipsum dolor sit </a:t>
            </a:r>
            <a:r>
              <a:rPr b="1" lang="en-US" sz="3380" spc="-1" strike="noStrike">
                <a:solidFill>
                  <a:srgbClr val="000000"/>
                </a:solidFill>
                <a:uFill>
                  <a:solidFill>
                    <a:srgbClr val="ffffff"/>
                  </a:solidFill>
                </a:uFill>
                <a:latin typeface="Cambria"/>
                <a:ea typeface="American Typewriter"/>
              </a:rPr>
              <a:t>amet</a:t>
            </a:r>
            <a:r>
              <a:rPr b="0" lang="en-US" sz="3380" spc="-1" strike="noStrike">
                <a:solidFill>
                  <a:srgbClr val="000000"/>
                </a:solidFill>
                <a:uFill>
                  <a:solidFill>
                    <a:srgbClr val="ffffff"/>
                  </a:solidFill>
                </a:uFill>
                <a:latin typeface="Cambria"/>
                <a:ea typeface="American Typewriter"/>
              </a:rPr>
              <a:t>, consectetur adipiscing elit. Nunc eu libero a mauris mollis luctus. Vivamus lectus dui, suscipit vestibulum massa in, lacinia luctus turpis. Nulla fringilla </a:t>
            </a:r>
            <a:r>
              <a:rPr b="1" lang="en-US" sz="3380" spc="-1" strike="noStrike">
                <a:solidFill>
                  <a:srgbClr val="000000"/>
                </a:solidFill>
                <a:uFill>
                  <a:solidFill>
                    <a:srgbClr val="ffffff"/>
                  </a:solidFill>
                </a:uFill>
                <a:latin typeface="Cambria"/>
                <a:ea typeface="American Typewriter"/>
              </a:rPr>
              <a:t>ante</a:t>
            </a:r>
            <a:r>
              <a:rPr b="0" lang="en-US" sz="3380" spc="-1" strike="noStrike">
                <a:solidFill>
                  <a:srgbClr val="000000"/>
                </a:solidFill>
                <a:uFill>
                  <a:solidFill>
                    <a:srgbClr val="ffffff"/>
                  </a:solidFill>
                </a:uFill>
                <a:latin typeface="Cambria"/>
                <a:ea typeface="American Typewriter"/>
              </a:rPr>
              <a:t> et orci commodo scelerisque.</a:t>
            </a:r>
            <a:endParaRPr b="0" lang="en-US" sz="1800" spc="-1" strike="noStrike">
              <a:solidFill>
                <a:srgbClr val="000000"/>
              </a:solidFill>
              <a:uFill>
                <a:solidFill>
                  <a:srgbClr val="ffffff"/>
                </a:solidFill>
              </a:uFill>
              <a:latin typeface="Arial"/>
            </a:endParaRPr>
          </a:p>
          <a:p>
            <a:pPr algn="just">
              <a:lnSpc>
                <a:spcPct val="100000"/>
              </a:lnSpc>
            </a:pPr>
            <a:r>
              <a:rPr b="0" lang="en-US" sz="3380" spc="-1" strike="noStrike">
                <a:solidFill>
                  <a:srgbClr val="000000"/>
                </a:solidFill>
                <a:uFill>
                  <a:solidFill>
                    <a:srgbClr val="ffffff"/>
                  </a:solidFill>
                </a:uFill>
                <a:latin typeface="Cambria"/>
                <a:ea typeface="American Typewriter"/>
              </a:rPr>
              <a:t>Lorem ipsum dolor sit amet, consectetur adipiscing elit. Nunc eu libero a mauris mollis luctus. Vivamus lectus dui, suscipit vestibulum massa in, lacinia luctus turpis. Nulla fringilla ante et orci commodo scelerisque. </a:t>
            </a:r>
            <a:endParaRPr b="0" lang="en-US" sz="1800" spc="-1" strike="noStrike">
              <a:solidFill>
                <a:srgbClr val="000000"/>
              </a:solidFill>
              <a:uFill>
                <a:solidFill>
                  <a:srgbClr val="ffffff"/>
                </a:solidFill>
              </a:uFill>
              <a:latin typeface="Arial"/>
            </a:endParaRPr>
          </a:p>
        </p:txBody>
      </p:sp>
      <p:pic>
        <p:nvPicPr>
          <p:cNvPr id="55" name="droppedImage.png" descr=""/>
          <p:cNvPicPr/>
          <p:nvPr/>
        </p:nvPicPr>
        <p:blipFill>
          <a:blip r:embed="rId5"/>
          <a:stretch/>
        </p:blipFill>
        <p:spPr>
          <a:xfrm rot="21442200">
            <a:off x="30687120" y="22438440"/>
            <a:ext cx="2575440" cy="2614320"/>
          </a:xfrm>
          <a:prstGeom prst="rect">
            <a:avLst/>
          </a:prstGeom>
          <a:ln w="12600">
            <a:noFill/>
          </a:ln>
        </p:spPr>
      </p:pic>
      <p:sp>
        <p:nvSpPr>
          <p:cNvPr id="56" name="CustomShape 15"/>
          <p:cNvSpPr/>
          <p:nvPr/>
        </p:nvSpPr>
        <p:spPr>
          <a:xfrm>
            <a:off x="1063440" y="6729480"/>
            <a:ext cx="12601080" cy="3600720"/>
          </a:xfrm>
          <a:prstGeom prst="rect">
            <a:avLst/>
          </a:prstGeom>
          <a:noFill/>
          <a:ln w="12600">
            <a:noFill/>
          </a:ln>
        </p:spPr>
        <p:style>
          <a:lnRef idx="0"/>
          <a:fillRef idx="0"/>
          <a:effectRef idx="0"/>
          <a:fontRef idx="minor"/>
        </p:style>
        <p:txBody>
          <a:bodyPr lIns="0" rIns="0" tIns="0" bIns="0"/>
          <a:p>
            <a:pPr algn="just">
              <a:lnSpc>
                <a:spcPct val="100000"/>
              </a:lnSpc>
            </a:pPr>
            <a:r>
              <a:rPr b="0" lang="en-US" sz="3380" spc="-1" strike="noStrike">
                <a:solidFill>
                  <a:srgbClr val="000000"/>
                </a:solidFill>
                <a:uFill>
                  <a:solidFill>
                    <a:srgbClr val="ffffff"/>
                  </a:solidFill>
                </a:uFill>
                <a:latin typeface="Cambria"/>
                <a:ea typeface="American Typewriter"/>
              </a:rPr>
              <a:t>Lorem ipsum dolor sit amet, consectetur adipiscing elit. Nunc eu libero a mauris mollis luctus. Vivamus lectus dui, suscipit vestibulum massa in, lacinia luctus turpis. Nulla fringilla ante et orci commodo scelerisque. Morbi nec tincidunt arcu. Integer vel nisl viverra leo luctus dignissim vel nec diam. Fusce venenatis pulvinar euismod. Integer interdum nec elit vitae facilisis.</a:t>
            </a:r>
            <a:endParaRPr b="0" lang="en-US" sz="1800" spc="-1" strike="noStrike">
              <a:solidFill>
                <a:srgbClr val="000000"/>
              </a:solidFill>
              <a:uFill>
                <a:solidFill>
                  <a:srgbClr val="ffffff"/>
                </a:solidFill>
              </a:uFill>
              <a:latin typeface="Arial"/>
            </a:endParaRPr>
          </a:p>
        </p:txBody>
      </p:sp>
      <p:sp>
        <p:nvSpPr>
          <p:cNvPr id="57" name="CustomShape 16"/>
          <p:cNvSpPr/>
          <p:nvPr/>
        </p:nvSpPr>
        <p:spPr>
          <a:xfrm>
            <a:off x="1200240" y="13587480"/>
            <a:ext cx="5486040" cy="926280"/>
          </a:xfrm>
          <a:prstGeom prst="rect">
            <a:avLst/>
          </a:prstGeom>
          <a:noFill/>
          <a:ln w="12600">
            <a:noFill/>
          </a:ln>
        </p:spPr>
        <p:style>
          <a:lnRef idx="0"/>
          <a:fillRef idx="0"/>
          <a:effectRef idx="0"/>
          <a:fontRef idx="minor"/>
        </p:style>
        <p:txBody>
          <a:bodyPr lIns="0" rIns="0" tIns="0" bIns="0"/>
          <a:p>
            <a:pPr algn="ctr">
              <a:lnSpc>
                <a:spcPct val="100000"/>
              </a:lnSpc>
            </a:pPr>
            <a:r>
              <a:rPr b="0" lang="en-US" sz="3040" spc="-1" strike="noStrike">
                <a:solidFill>
                  <a:srgbClr val="000000"/>
                </a:solidFill>
                <a:uFill>
                  <a:solidFill>
                    <a:srgbClr val="ffffff"/>
                  </a:solidFill>
                </a:uFill>
                <a:latin typeface="Cambria"/>
                <a:ea typeface="American Typewriter"/>
              </a:rPr>
              <a:t>Here is a caption for some images</a:t>
            </a:r>
            <a:endParaRPr b="0" lang="en-US" sz="1800" spc="-1" strike="noStrike">
              <a:solidFill>
                <a:srgbClr val="000000"/>
              </a:solidFill>
              <a:uFill>
                <a:solidFill>
                  <a:srgbClr val="ffffff"/>
                </a:solidFill>
              </a:uFill>
              <a:latin typeface="Arial"/>
            </a:endParaRPr>
          </a:p>
        </p:txBody>
      </p:sp>
      <p:pic>
        <p:nvPicPr>
          <p:cNvPr id="58" name="droppedImage.png" descr=""/>
          <p:cNvPicPr/>
          <p:nvPr/>
        </p:nvPicPr>
        <p:blipFill>
          <a:blip r:embed="rId6"/>
          <a:stretch/>
        </p:blipFill>
        <p:spPr>
          <a:xfrm>
            <a:off x="1671480" y="10499400"/>
            <a:ext cx="4371480" cy="2918160"/>
          </a:xfrm>
          <a:prstGeom prst="rect">
            <a:avLst/>
          </a:prstGeom>
          <a:ln w="12600">
            <a:noFill/>
          </a:ln>
        </p:spPr>
      </p:pic>
      <p:pic>
        <p:nvPicPr>
          <p:cNvPr id="59" name="droppedImage.png" descr=""/>
          <p:cNvPicPr/>
          <p:nvPr/>
        </p:nvPicPr>
        <p:blipFill>
          <a:blip r:embed="rId7"/>
          <a:stretch/>
        </p:blipFill>
        <p:spPr>
          <a:xfrm>
            <a:off x="7929720" y="10555560"/>
            <a:ext cx="4371480" cy="2805480"/>
          </a:xfrm>
          <a:prstGeom prst="rect">
            <a:avLst/>
          </a:prstGeom>
          <a:ln w="12600">
            <a:noFill/>
          </a:ln>
        </p:spPr>
      </p:pic>
      <p:sp>
        <p:nvSpPr>
          <p:cNvPr id="60" name="CustomShape 17"/>
          <p:cNvSpPr/>
          <p:nvPr/>
        </p:nvSpPr>
        <p:spPr>
          <a:xfrm>
            <a:off x="7372440" y="13587480"/>
            <a:ext cx="5486040" cy="463320"/>
          </a:xfrm>
          <a:prstGeom prst="rect">
            <a:avLst/>
          </a:prstGeom>
          <a:noFill/>
          <a:ln w="12600">
            <a:noFill/>
          </a:ln>
        </p:spPr>
        <p:style>
          <a:lnRef idx="0"/>
          <a:fillRef idx="0"/>
          <a:effectRef idx="0"/>
          <a:fontRef idx="minor"/>
        </p:style>
        <p:txBody>
          <a:bodyPr lIns="0" rIns="0" tIns="0" bIns="0"/>
          <a:p>
            <a:pPr algn="ctr">
              <a:lnSpc>
                <a:spcPct val="100000"/>
              </a:lnSpc>
            </a:pPr>
            <a:r>
              <a:rPr b="0" lang="en-US" sz="3040" spc="-1" strike="noStrike">
                <a:solidFill>
                  <a:srgbClr val="000000"/>
                </a:solidFill>
                <a:uFill>
                  <a:solidFill>
                    <a:srgbClr val="ffffff"/>
                  </a:solidFill>
                </a:uFill>
                <a:latin typeface="Cambria"/>
                <a:ea typeface="American Typewriter"/>
              </a:rPr>
              <a:t>Fig 2. Blah blah blah blah</a:t>
            </a:r>
            <a:endParaRPr b="0" lang="en-US" sz="1800" spc="-1" strike="noStrike">
              <a:solidFill>
                <a:srgbClr val="000000"/>
              </a:solidFill>
              <a:uFill>
                <a:solidFill>
                  <a:srgbClr val="ffffff"/>
                </a:solidFill>
              </a:uFill>
              <a:latin typeface="Arial"/>
            </a:endParaRPr>
          </a:p>
        </p:txBody>
      </p:sp>
      <p:sp>
        <p:nvSpPr>
          <p:cNvPr id="61" name="CustomShape 18"/>
          <p:cNvSpPr/>
          <p:nvPr/>
        </p:nvSpPr>
        <p:spPr>
          <a:xfrm>
            <a:off x="1106280" y="15430680"/>
            <a:ext cx="12601080" cy="1029240"/>
          </a:xfrm>
          <a:prstGeom prst="rect">
            <a:avLst/>
          </a:prstGeom>
          <a:noFill/>
          <a:ln w="12600">
            <a:noFill/>
          </a:ln>
        </p:spPr>
        <p:style>
          <a:lnRef idx="0"/>
          <a:fillRef idx="0"/>
          <a:effectRef idx="0"/>
          <a:fontRef idx="minor"/>
        </p:style>
        <p:txBody>
          <a:bodyPr lIns="0" rIns="0" tIns="0" bIns="0"/>
          <a:p>
            <a:pPr algn="just">
              <a:lnSpc>
                <a:spcPct val="100000"/>
              </a:lnSpc>
            </a:pPr>
            <a:r>
              <a:rPr b="0" lang="en-US" sz="3380" spc="-1" strike="noStrike">
                <a:solidFill>
                  <a:srgbClr val="000000"/>
                </a:solidFill>
                <a:uFill>
                  <a:solidFill>
                    <a:srgbClr val="ffffff"/>
                  </a:solidFill>
                </a:uFill>
                <a:latin typeface="Cambria"/>
                <a:ea typeface="American Typewriter"/>
              </a:rPr>
              <a:t>Lorem ipsum dolor sit amet, consectetur adipiscing elit. Nunc eu libero a mauris mollis luctus.</a:t>
            </a:r>
            <a:endParaRPr b="0" lang="en-US" sz="1800" spc="-1" strike="noStrike">
              <a:solidFill>
                <a:srgbClr val="000000"/>
              </a:solidFill>
              <a:uFill>
                <a:solidFill>
                  <a:srgbClr val="ffffff"/>
                </a:solidFill>
              </a:uFill>
              <a:latin typeface="Arial"/>
            </a:endParaRPr>
          </a:p>
        </p:txBody>
      </p:sp>
      <p:sp>
        <p:nvSpPr>
          <p:cNvPr id="62" name="CustomShape 19"/>
          <p:cNvSpPr/>
          <p:nvPr/>
        </p:nvSpPr>
        <p:spPr>
          <a:xfrm>
            <a:off x="1063440" y="21002760"/>
            <a:ext cx="12601080" cy="6601680"/>
          </a:xfrm>
          <a:prstGeom prst="rect">
            <a:avLst/>
          </a:prstGeom>
          <a:noFill/>
          <a:ln w="12600">
            <a:noFill/>
          </a:ln>
        </p:spPr>
        <p:style>
          <a:lnRef idx="0"/>
          <a:fillRef idx="0"/>
          <a:effectRef idx="0"/>
          <a:fontRef idx="minor"/>
        </p:style>
        <p:txBody>
          <a:bodyPr lIns="0" rIns="0" tIns="0" bIns="0"/>
          <a:p>
            <a:pPr algn="just">
              <a:lnSpc>
                <a:spcPct val="100000"/>
              </a:lnSpc>
            </a:pPr>
            <a:r>
              <a:rPr b="0" lang="en-US" sz="3380" spc="-1" strike="noStrike">
                <a:solidFill>
                  <a:srgbClr val="000000"/>
                </a:solidFill>
                <a:uFill>
                  <a:solidFill>
                    <a:srgbClr val="ffffff"/>
                  </a:solidFill>
                </a:uFill>
                <a:latin typeface="Cambria"/>
                <a:ea typeface="American Typewriter"/>
              </a:rPr>
              <a:t>Lorem ipsum dolor sit amet, consectetur adipiscing elit. Nunc eu libero a mauris mollis luctus. Vivamus lectus dui, suscipit vestibulum massa in, lacinia luctus turpis. Nulla fringilla ante et orci commodo scelerisque. Morbi nec tincidunt arcu. Integer vel nisl viverra leo luctus dignissim vel nec diam. Fusce venenatis pulvinar euismod. Integer interdum nec elit vitae facilisis. Proin nisi erat, vulputate aliquet dui non, finibus scelerisque risus.</a:t>
            </a:r>
            <a:endParaRPr b="0" lang="en-US" sz="1800" spc="-1" strike="noStrike">
              <a:solidFill>
                <a:srgbClr val="000000"/>
              </a:solidFill>
              <a:uFill>
                <a:solidFill>
                  <a:srgbClr val="ffffff"/>
                </a:solidFill>
              </a:uFill>
              <a:latin typeface="Arial"/>
            </a:endParaRPr>
          </a:p>
          <a:p>
            <a:pPr algn="just">
              <a:lnSpc>
                <a:spcPct val="100000"/>
              </a:lnSpc>
            </a:pPr>
            <a:r>
              <a:rPr b="0" lang="en-US" sz="3380" spc="-1" strike="noStrike">
                <a:solidFill>
                  <a:srgbClr val="000000"/>
                </a:solidFill>
                <a:uFill>
                  <a:solidFill>
                    <a:srgbClr val="ffffff"/>
                  </a:solidFill>
                </a:uFill>
                <a:latin typeface="Cambria"/>
                <a:ea typeface="American Typewriter"/>
              </a:rPr>
              <a:t>Lorem ipsum dolor sit amet, consectetur adipiscing elit. Nunc eu libero a mauris mollis luctus. Vivamus lectus dui, suscipit vestibulum massa in, lacinia luctus turpis. Nulla fringilla ante et orci commodo scelerisque. </a:t>
            </a:r>
            <a:endParaRPr b="0" lang="en-US" sz="1800" spc="-1" strike="noStrike">
              <a:solidFill>
                <a:srgbClr val="000000"/>
              </a:solidFill>
              <a:uFill>
                <a:solidFill>
                  <a:srgbClr val="ffffff"/>
                </a:solidFill>
              </a:uFill>
              <a:latin typeface="Arial"/>
            </a:endParaRPr>
          </a:p>
        </p:txBody>
      </p:sp>
      <p:pic>
        <p:nvPicPr>
          <p:cNvPr id="63" name="droppedImage.png" descr=""/>
          <p:cNvPicPr/>
          <p:nvPr/>
        </p:nvPicPr>
        <p:blipFill>
          <a:blip r:embed="rId8"/>
          <a:srcRect l="695" t="17890" r="56793" b="25854"/>
          <a:stretch/>
        </p:blipFill>
        <p:spPr>
          <a:xfrm>
            <a:off x="2662920" y="17222760"/>
            <a:ext cx="8989920" cy="3358800"/>
          </a:xfrm>
          <a:prstGeom prst="rect">
            <a:avLst/>
          </a:prstGeom>
          <a:ln w="12600">
            <a:noFill/>
          </a:ln>
        </p:spPr>
      </p:pic>
      <p:sp>
        <p:nvSpPr>
          <p:cNvPr id="64" name="CustomShape 20"/>
          <p:cNvSpPr/>
          <p:nvPr/>
        </p:nvSpPr>
        <p:spPr>
          <a:xfrm>
            <a:off x="24045840" y="14316120"/>
            <a:ext cx="18787680" cy="5058360"/>
          </a:xfrm>
          <a:prstGeom prst="rect">
            <a:avLst/>
          </a:prstGeom>
          <a:noFill/>
          <a:ln w="12600">
            <a:noFill/>
          </a:ln>
        </p:spPr>
        <p:style>
          <a:lnRef idx="0"/>
          <a:fillRef idx="0"/>
          <a:effectRef idx="0"/>
          <a:fontRef idx="minor"/>
        </p:style>
        <p:txBody>
          <a:bodyPr lIns="0" rIns="0" tIns="0" bIns="0"/>
          <a:p>
            <a:pPr algn="just">
              <a:lnSpc>
                <a:spcPct val="100000"/>
              </a:lnSpc>
            </a:pPr>
            <a:r>
              <a:rPr b="0" lang="en-US" sz="3380" spc="-1" strike="noStrike">
                <a:solidFill>
                  <a:srgbClr val="000000"/>
                </a:solidFill>
                <a:uFill>
                  <a:solidFill>
                    <a:srgbClr val="ffffff"/>
                  </a:solidFill>
                </a:uFill>
                <a:latin typeface="Cambria"/>
                <a:ea typeface="American Typewriter"/>
              </a:rPr>
              <a:t>Lorem ipsum dolor sit amet, consectetur adipiscing elit. Nunc eu libero a mauris mollis luctus. Vivamus lectus dui, suscipit vestibulum massa in, lacinia luctus turpis. Nulla fringilla ante et orci commodo scelerisque. Morbi nec tincidunt arcu. Integer vel nisl viverra leo luctus dignissim vel nec diam. </a:t>
            </a:r>
            <a:endParaRPr b="0" lang="en-US" sz="1800" spc="-1" strike="noStrike">
              <a:solidFill>
                <a:srgbClr val="000000"/>
              </a:solidFill>
              <a:uFill>
                <a:solidFill>
                  <a:srgbClr val="ffffff"/>
                </a:solidFill>
              </a:uFill>
              <a:latin typeface="Arial"/>
            </a:endParaRPr>
          </a:p>
          <a:p>
            <a:pPr algn="just">
              <a:lnSpc>
                <a:spcPct val="100000"/>
              </a:lnSpc>
            </a:pPr>
            <a:r>
              <a:rPr b="0" lang="en-US" sz="3380" spc="-1" strike="noStrike">
                <a:solidFill>
                  <a:srgbClr val="000000"/>
                </a:solidFill>
                <a:uFill>
                  <a:solidFill>
                    <a:srgbClr val="ffffff"/>
                  </a:solidFill>
                </a:uFill>
                <a:latin typeface="Cambria"/>
                <a:ea typeface="American Typewriter"/>
              </a:rPr>
              <a:t>Fusce venenatis pulvinar euismod. </a:t>
            </a:r>
            <a:r>
              <a:rPr b="1" lang="en-US" sz="3380" spc="-1" strike="noStrike">
                <a:solidFill>
                  <a:srgbClr val="000000"/>
                </a:solidFill>
                <a:uFill>
                  <a:solidFill>
                    <a:srgbClr val="ffffff"/>
                  </a:solidFill>
                </a:uFill>
                <a:latin typeface="Cambria"/>
                <a:ea typeface="American Typewriter"/>
              </a:rPr>
              <a:t>Integer</a:t>
            </a:r>
            <a:r>
              <a:rPr b="0" lang="en-US" sz="3380" spc="-1" strike="noStrike">
                <a:solidFill>
                  <a:srgbClr val="000000"/>
                </a:solidFill>
                <a:uFill>
                  <a:solidFill>
                    <a:srgbClr val="ffffff"/>
                  </a:solidFill>
                </a:uFill>
                <a:latin typeface="Cambria"/>
                <a:ea typeface="American Typewriter"/>
              </a:rPr>
              <a:t> </a:t>
            </a:r>
            <a:r>
              <a:rPr b="1" lang="en-US" sz="3380" spc="-1" strike="noStrike">
                <a:solidFill>
                  <a:srgbClr val="000000"/>
                </a:solidFill>
                <a:uFill>
                  <a:solidFill>
                    <a:srgbClr val="ffffff"/>
                  </a:solidFill>
                </a:uFill>
                <a:latin typeface="Cambria"/>
                <a:ea typeface="American Typewriter"/>
              </a:rPr>
              <a:t>interdum</a:t>
            </a:r>
            <a:r>
              <a:rPr b="0" lang="en-US" sz="3380" spc="-1" strike="noStrike">
                <a:solidFill>
                  <a:srgbClr val="000000"/>
                </a:solidFill>
                <a:uFill>
                  <a:solidFill>
                    <a:srgbClr val="ffffff"/>
                  </a:solidFill>
                </a:uFill>
                <a:latin typeface="Cambria"/>
                <a:ea typeface="American Typewriter"/>
              </a:rPr>
              <a:t> nec elit vitae facilisis. Proin nisi erat, vulputate aliquet dui non, finibus scelerisque risus. Proin nisi erat, vulputate aliquet dui non, finibus scelerisque risus. Proin nisi erat, vulputate aliquet dui non, finibus scelerisque risus. Proin nisi erat, vulputate aliquet dui non, finibus scelerisque risus.</a:t>
            </a:r>
            <a:endParaRPr b="0" lang="en-US" sz="1800" spc="-1" strike="noStrike">
              <a:solidFill>
                <a:srgbClr val="000000"/>
              </a:solidFill>
              <a:uFill>
                <a:solidFill>
                  <a:srgbClr val="ffffff"/>
                </a:solidFill>
              </a:uFill>
              <a:latin typeface="Arial"/>
            </a:endParaRPr>
          </a:p>
        </p:txBody>
      </p:sp>
      <p:pic>
        <p:nvPicPr>
          <p:cNvPr id="65" name="droppedImage.png" descr=""/>
          <p:cNvPicPr/>
          <p:nvPr/>
        </p:nvPicPr>
        <p:blipFill>
          <a:blip r:embed="rId9"/>
          <a:stretch/>
        </p:blipFill>
        <p:spPr>
          <a:xfrm>
            <a:off x="15817320" y="15275160"/>
            <a:ext cx="7112880" cy="3600000"/>
          </a:xfrm>
          <a:prstGeom prst="rect">
            <a:avLst/>
          </a:prstGeom>
          <a:ln w="12600">
            <a:noFill/>
          </a:ln>
        </p:spPr>
      </p:pic>
      <p:pic>
        <p:nvPicPr>
          <p:cNvPr id="66" name="pasted-image.tiff" descr=""/>
          <p:cNvPicPr/>
          <p:nvPr/>
        </p:nvPicPr>
        <p:blipFill>
          <a:blip r:embed="rId10"/>
          <a:stretch/>
        </p:blipFill>
        <p:spPr>
          <a:xfrm>
            <a:off x="33612480" y="-53640"/>
            <a:ext cx="9451080" cy="5068080"/>
          </a:xfrm>
          <a:prstGeom prst="rect">
            <a:avLst/>
          </a:prstGeom>
          <a:ln w="12600">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TotalTime>
  <Application>LibreOffice/5.1.6.2$Linux_X86_64 LibreOffice_project/10m0$Build-2</Application>
  <Words>657</Words>
  <Paragraphs>23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2018-04-08T13:49:56Z</dcterms:modified>
  <cp:revision>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15.0032</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