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F840-8A68-4916-9E54-D7E22416C274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80E8-5877-40B5-9536-9F6521421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8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F840-8A68-4916-9E54-D7E22416C274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80E8-5877-40B5-9536-9F6521421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79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F840-8A68-4916-9E54-D7E22416C274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80E8-5877-40B5-9536-9F6521421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5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F840-8A68-4916-9E54-D7E22416C274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80E8-5877-40B5-9536-9F6521421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81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F840-8A68-4916-9E54-D7E22416C274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80E8-5877-40B5-9536-9F6521421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77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F840-8A68-4916-9E54-D7E22416C274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80E8-5877-40B5-9536-9F6521421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42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F840-8A68-4916-9E54-D7E22416C274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80E8-5877-40B5-9536-9F6521421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0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F840-8A68-4916-9E54-D7E22416C274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80E8-5877-40B5-9536-9F6521421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04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F840-8A68-4916-9E54-D7E22416C274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80E8-5877-40B5-9536-9F6521421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3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F840-8A68-4916-9E54-D7E22416C274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80E8-5877-40B5-9536-9F6521421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7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F840-8A68-4916-9E54-D7E22416C274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680E8-5877-40B5-9536-9F6521421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17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F840-8A68-4916-9E54-D7E22416C274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680E8-5877-40B5-9536-9F6521421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用户名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jiajunyu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密码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youtu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33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588" y="470263"/>
            <a:ext cx="1053737" cy="348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erver.py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1588" y="1214845"/>
            <a:ext cx="1053737" cy="348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api.py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32561" y="1214845"/>
            <a:ext cx="1415144" cy="348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cpptrack.pyx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32561" y="2029096"/>
            <a:ext cx="1415144" cy="348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setup.py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52353" y="1214843"/>
            <a:ext cx="2055222" cy="348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trackingmodule.cpp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21084" y="1014544"/>
            <a:ext cx="2495006" cy="348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TldTrackerModule.cpp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21083" y="1576247"/>
            <a:ext cx="2495007" cy="348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BiTldTrackerModule.cpp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229592" y="1221373"/>
            <a:ext cx="1632859" cy="348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TLDTracker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584466" y="2029095"/>
            <a:ext cx="923109" cy="348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TLD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41168" y="2836817"/>
            <a:ext cx="988424" cy="348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tld_utils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377637" y="2836817"/>
            <a:ext cx="1092928" cy="348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LKTracker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618610" y="2836817"/>
            <a:ext cx="1567543" cy="348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FerNNClassifer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4" idx="2"/>
            <a:endCxn id="5" idx="0"/>
          </p:cNvCxnSpPr>
          <p:nvPr/>
        </p:nvCxnSpPr>
        <p:spPr>
          <a:xfrm>
            <a:off x="718457" y="818606"/>
            <a:ext cx="0" cy="39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3"/>
            <a:endCxn id="6" idx="1"/>
          </p:cNvCxnSpPr>
          <p:nvPr/>
        </p:nvCxnSpPr>
        <p:spPr>
          <a:xfrm>
            <a:off x="1245325" y="1389017"/>
            <a:ext cx="187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  <a:endCxn id="8" idx="1"/>
          </p:cNvCxnSpPr>
          <p:nvPr/>
        </p:nvCxnSpPr>
        <p:spPr>
          <a:xfrm flipV="1">
            <a:off x="2847705" y="1389015"/>
            <a:ext cx="20464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  <a:endCxn id="9" idx="1"/>
          </p:cNvCxnSpPr>
          <p:nvPr/>
        </p:nvCxnSpPr>
        <p:spPr>
          <a:xfrm flipV="1">
            <a:off x="5107575" y="1188716"/>
            <a:ext cx="313509" cy="20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3"/>
            <a:endCxn id="10" idx="1"/>
          </p:cNvCxnSpPr>
          <p:nvPr/>
        </p:nvCxnSpPr>
        <p:spPr>
          <a:xfrm>
            <a:off x="5107575" y="1389015"/>
            <a:ext cx="313508" cy="36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3"/>
            <a:endCxn id="12" idx="1"/>
          </p:cNvCxnSpPr>
          <p:nvPr/>
        </p:nvCxnSpPr>
        <p:spPr>
          <a:xfrm>
            <a:off x="7916090" y="1188716"/>
            <a:ext cx="313502" cy="2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0" idx="3"/>
            <a:endCxn id="12" idx="1"/>
          </p:cNvCxnSpPr>
          <p:nvPr/>
        </p:nvCxnSpPr>
        <p:spPr>
          <a:xfrm flipV="1">
            <a:off x="7916090" y="1395545"/>
            <a:ext cx="313502" cy="35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2" idx="2"/>
            <a:endCxn id="13" idx="0"/>
          </p:cNvCxnSpPr>
          <p:nvPr/>
        </p:nvCxnSpPr>
        <p:spPr>
          <a:xfrm flipH="1">
            <a:off x="9046021" y="1569716"/>
            <a:ext cx="1" cy="45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2"/>
            <a:endCxn id="15" idx="0"/>
          </p:cNvCxnSpPr>
          <p:nvPr/>
        </p:nvCxnSpPr>
        <p:spPr>
          <a:xfrm flipH="1">
            <a:off x="7735380" y="2377438"/>
            <a:ext cx="1310641" cy="45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3" idx="2"/>
            <a:endCxn id="16" idx="0"/>
          </p:cNvCxnSpPr>
          <p:nvPr/>
        </p:nvCxnSpPr>
        <p:spPr>
          <a:xfrm flipH="1">
            <a:off x="8924101" y="2377438"/>
            <a:ext cx="121920" cy="45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3" idx="2"/>
            <a:endCxn id="17" idx="0"/>
          </p:cNvCxnSpPr>
          <p:nvPr/>
        </p:nvCxnSpPr>
        <p:spPr>
          <a:xfrm>
            <a:off x="9046021" y="2377438"/>
            <a:ext cx="1356361" cy="45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5860864" y="497471"/>
            <a:ext cx="1615443" cy="444137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需要限制帧数，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否则处理时间太长</a:t>
            </a:r>
            <a:endParaRPr lang="zh-CN" altLang="en-US" sz="1200" dirty="0"/>
          </a:p>
        </p:txBody>
      </p:sp>
      <p:sp>
        <p:nvSpPr>
          <p:cNvPr id="58" name="圆角矩形 57"/>
          <p:cNvSpPr/>
          <p:nvPr/>
        </p:nvSpPr>
        <p:spPr>
          <a:xfrm>
            <a:off x="8247008" y="667284"/>
            <a:ext cx="2499369" cy="444137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需要在</a:t>
            </a:r>
            <a:r>
              <a:rPr lang="en-US" altLang="zh-CN" sz="1200" dirty="0" err="1" smtClean="0"/>
              <a:t>init</a:t>
            </a:r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processFrame</a:t>
            </a:r>
            <a:r>
              <a:rPr lang="zh-CN" altLang="en-US" sz="1200" dirty="0" smtClean="0"/>
              <a:t>调整</a:t>
            </a:r>
            <a:r>
              <a:rPr lang="en-US" altLang="zh-CN" sz="1200" dirty="0" smtClean="0"/>
              <a:t>box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否则会超出图像区域报错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1092271" y="3374963"/>
            <a:ext cx="369043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TLD</a:t>
            </a:r>
            <a:r>
              <a:rPr lang="zh-CN" altLang="en-US" sz="1400" b="1" dirty="0" smtClean="0"/>
              <a:t>代码基于</a:t>
            </a:r>
            <a:r>
              <a:rPr lang="en-US" altLang="zh-CN" sz="1400" b="1" dirty="0" err="1" smtClean="0"/>
              <a:t>OpenTLD</a:t>
            </a:r>
            <a:r>
              <a:rPr lang="zh-CN" altLang="en-US" sz="1400" b="1" dirty="0" smtClean="0"/>
              <a:t>修改</a:t>
            </a:r>
            <a:endParaRPr lang="en-US" altLang="zh-CN" sz="1400" b="1" dirty="0" smtClean="0"/>
          </a:p>
          <a:p>
            <a:r>
              <a:rPr lang="zh-CN" altLang="en-US" sz="1400" dirty="0" smtClean="0"/>
              <a:t>为</a:t>
            </a:r>
            <a:r>
              <a:rPr lang="en-US" altLang="zh-CN" sz="1400" dirty="0" smtClean="0"/>
              <a:t>TLD</a:t>
            </a:r>
            <a:r>
              <a:rPr lang="zh-CN" altLang="en-US" sz="1400" dirty="0" smtClean="0"/>
              <a:t>算法运行和方便标注，增加了一些限制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box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w,h</a:t>
            </a:r>
            <a:r>
              <a:rPr lang="zh-CN" altLang="en-US" sz="1400" dirty="0" smtClean="0"/>
              <a:t>要大于</a:t>
            </a:r>
            <a:r>
              <a:rPr lang="en-US" altLang="zh-CN" sz="1400" dirty="0" err="1" smtClean="0"/>
              <a:t>min_win</a:t>
            </a:r>
            <a:endParaRPr lang="en-US" altLang="zh-CN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估计的帧数不超过</a:t>
            </a:r>
            <a:r>
              <a:rPr lang="en-US" altLang="zh-CN" sz="1400" dirty="0" err="1" smtClean="0"/>
              <a:t>track_frame_num</a:t>
            </a:r>
            <a:endParaRPr lang="en-US" altLang="zh-CN" sz="1400" dirty="0" smtClean="0"/>
          </a:p>
          <a:p>
            <a:r>
              <a:rPr lang="zh-CN" altLang="en-US" sz="1400" dirty="0" smtClean="0"/>
              <a:t>参数设置在</a:t>
            </a:r>
            <a:r>
              <a:rPr lang="en-US" altLang="zh-CN" sz="1400" dirty="0" err="1" smtClean="0"/>
              <a:t>TLDparameters.yml</a:t>
            </a:r>
            <a:endParaRPr lang="zh-CN" altLang="en-US" sz="1400" dirty="0"/>
          </a:p>
        </p:txBody>
      </p:sp>
      <p:sp>
        <p:nvSpPr>
          <p:cNvPr id="60" name="圆角矩形 59"/>
          <p:cNvSpPr/>
          <p:nvPr/>
        </p:nvSpPr>
        <p:spPr>
          <a:xfrm>
            <a:off x="9629495" y="1885408"/>
            <a:ext cx="2312133" cy="603066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需修用</a:t>
            </a:r>
            <a:r>
              <a:rPr lang="en-US" altLang="zh-CN" sz="1200" dirty="0" err="1" smtClean="0"/>
              <a:t>lastbox</a:t>
            </a:r>
            <a:r>
              <a:rPr lang="zh-CN" altLang="en-US" sz="1200" dirty="0"/>
              <a:t>初始化</a:t>
            </a:r>
            <a:r>
              <a:rPr lang="en-US" altLang="zh-CN" sz="1200" dirty="0" err="1" smtClean="0"/>
              <a:t>bbnext</a:t>
            </a:r>
            <a:r>
              <a:rPr lang="zh-CN" altLang="en-US" sz="1200" dirty="0" smtClean="0"/>
              <a:t>，否则</a:t>
            </a:r>
            <a:r>
              <a:rPr lang="en-US" altLang="zh-CN" sz="1200" dirty="0" smtClean="0"/>
              <a:t>Not tracking</a:t>
            </a:r>
            <a:r>
              <a:rPr lang="zh-CN" altLang="en-US" sz="1200" dirty="0" smtClean="0"/>
              <a:t>时会将</a:t>
            </a:r>
            <a:r>
              <a:rPr lang="en-US" altLang="zh-CN" sz="1200" dirty="0" smtClean="0"/>
              <a:t>x y w h</a:t>
            </a:r>
            <a:r>
              <a:rPr lang="zh-CN" altLang="en-US" sz="1200" dirty="0" smtClean="0"/>
              <a:t>置零，发生漂移，不方便标注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1092271" y="4820194"/>
            <a:ext cx="4255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关闭反向均匀估计开关</a:t>
            </a:r>
            <a:endParaRPr lang="en-US" altLang="zh-CN" sz="1400" dirty="0" smtClean="0"/>
          </a:p>
          <a:p>
            <a:r>
              <a:rPr lang="en-US" altLang="zh-CN" sz="1400" dirty="0" smtClean="0"/>
              <a:t>vatic/public/track.js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makerequest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addkeyframe</a:t>
            </a:r>
            <a:r>
              <a:rPr lang="zh-CN" altLang="en-US" sz="1400" dirty="0" smtClean="0"/>
              <a:t>函数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1078844" y="5564776"/>
            <a:ext cx="805746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/>
              <a:t>开启局域网服务器模式</a:t>
            </a:r>
            <a:endParaRPr lang="en-US" altLang="zh-CN" sz="1400" b="1" dirty="0" smtClean="0"/>
          </a:p>
          <a:p>
            <a:r>
              <a:rPr lang="zh-CN" altLang="en-US" sz="1400" dirty="0" smtClean="0"/>
              <a:t>修改</a:t>
            </a:r>
            <a:r>
              <a:rPr lang="en-US" altLang="zh-CN" sz="1400" dirty="0" smtClean="0"/>
              <a:t>apache</a:t>
            </a:r>
            <a:r>
              <a:rPr lang="zh-CN" altLang="en-US" sz="1400" dirty="0" smtClean="0"/>
              <a:t>默认端口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etc</a:t>
            </a:r>
            <a:r>
              <a:rPr lang="en-US" altLang="zh-CN" sz="1400" dirty="0" smtClean="0"/>
              <a:t>/apache2/</a:t>
            </a:r>
            <a:r>
              <a:rPr lang="en-US" altLang="zh-CN" sz="1400" dirty="0" err="1" smtClean="0"/>
              <a:t>ports.conf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etc</a:t>
            </a:r>
            <a:r>
              <a:rPr lang="en-US" altLang="zh-CN" sz="1400" dirty="0" smtClean="0"/>
              <a:t>/apache2/site-enabled/000-default.conf</a:t>
            </a:r>
            <a:r>
              <a:rPr lang="zh-CN" altLang="en-US" sz="1400" dirty="0" smtClean="0"/>
              <a:t>（默认为</a:t>
            </a:r>
            <a:r>
              <a:rPr lang="en-US" altLang="zh-CN" sz="1400" dirty="0" smtClean="0"/>
              <a:t>80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en-US" altLang="zh-CN" sz="1400" dirty="0" err="1" smtClean="0"/>
              <a:t>Vmware</a:t>
            </a:r>
            <a:r>
              <a:rPr lang="zh-CN" altLang="en-US" sz="1400" dirty="0" smtClean="0"/>
              <a:t>端口映射 </a:t>
            </a:r>
            <a:r>
              <a:rPr lang="en-US" altLang="zh-CN" sz="1400" dirty="0" smtClean="0"/>
              <a:t>8080</a:t>
            </a:r>
            <a:r>
              <a:rPr lang="zh-CN" altLang="en-US" sz="1400" dirty="0" smtClean="0"/>
              <a:t>（宿主机）</a:t>
            </a:r>
            <a:r>
              <a:rPr lang="en-US" altLang="zh-CN" sz="1400" dirty="0" smtClean="0">
                <a:sym typeface="Wingdings" panose="05000000000000000000" pitchFamily="2" charset="2"/>
              </a:rPr>
              <a:t>&lt;-----&gt;80</a:t>
            </a:r>
            <a:r>
              <a:rPr lang="zh-CN" altLang="en-US" sz="1400" dirty="0" smtClean="0">
                <a:sym typeface="Wingdings" panose="05000000000000000000" pitchFamily="2" charset="2"/>
              </a:rPr>
              <a:t>（虚拟机），公司入域网络</a:t>
            </a:r>
            <a:r>
              <a:rPr lang="en-US" altLang="zh-CN" sz="1400" dirty="0" smtClean="0">
                <a:sym typeface="Wingdings" panose="05000000000000000000" pitchFamily="2" charset="2"/>
              </a:rPr>
              <a:t>8080</a:t>
            </a:r>
            <a:r>
              <a:rPr lang="zh-CN" altLang="en-US" sz="1400" dirty="0" smtClean="0">
                <a:sym typeface="Wingdings" panose="05000000000000000000" pitchFamily="2" charset="2"/>
              </a:rPr>
              <a:t>可用，</a:t>
            </a:r>
            <a:r>
              <a:rPr lang="en-US" altLang="zh-CN" sz="1400" dirty="0" smtClean="0">
                <a:sym typeface="Wingdings" panose="05000000000000000000" pitchFamily="2" charset="2"/>
              </a:rPr>
              <a:t>80</a:t>
            </a:r>
            <a:r>
              <a:rPr lang="zh-CN" altLang="en-US" sz="1400" dirty="0" smtClean="0">
                <a:sym typeface="Wingdings" panose="05000000000000000000" pitchFamily="2" charset="2"/>
              </a:rPr>
              <a:t>不可用</a:t>
            </a:r>
            <a:endParaRPr lang="en-US" altLang="zh-CN" sz="1400" dirty="0" smtClean="0"/>
          </a:p>
          <a:p>
            <a:r>
              <a:rPr lang="zh-CN" altLang="en-US" sz="1400" dirty="0" smtClean="0"/>
              <a:t>虚拟机</a:t>
            </a:r>
            <a:r>
              <a:rPr lang="en-US" altLang="zh-CN" sz="1400" dirty="0" err="1" smtClean="0"/>
              <a:t>linux</a:t>
            </a:r>
            <a:r>
              <a:rPr lang="zh-CN" altLang="en-US" sz="1400" dirty="0" smtClean="0"/>
              <a:t>防火墙关闭</a:t>
            </a:r>
            <a:endParaRPr lang="en-US" altLang="zh-CN" sz="1400" dirty="0" smtClean="0"/>
          </a:p>
          <a:p>
            <a:r>
              <a:rPr lang="zh-CN" altLang="en-US" sz="1400" dirty="0" smtClean="0"/>
              <a:t>宿主机</a:t>
            </a:r>
            <a:r>
              <a:rPr lang="en-US" altLang="zh-CN" sz="1400" dirty="0" smtClean="0"/>
              <a:t>windows</a:t>
            </a:r>
            <a:r>
              <a:rPr lang="zh-CN" altLang="en-US" sz="1400" dirty="0" smtClean="0"/>
              <a:t>防火墙添加允许端口的出入站规则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227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166</Words>
  <Application>Microsoft Office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charliema(马里千)</dc:creator>
  <cp:lastModifiedBy>charliema(马里千)</cp:lastModifiedBy>
  <cp:revision>7</cp:revision>
  <dcterms:created xsi:type="dcterms:W3CDTF">2015-10-30T11:51:07Z</dcterms:created>
  <dcterms:modified xsi:type="dcterms:W3CDTF">2015-11-12T06:38:48Z</dcterms:modified>
</cp:coreProperties>
</file>