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2FC3-4F3B-6243-B0F1-E53729CED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E0E88-67B5-884F-B7DE-6CD50EC39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D2F6B-28EF-5640-BC74-E66CD645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7E7F-C406-3E41-923F-EB3DAE23DC4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68FD8-A9AB-A144-9CD1-F222ECFD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C8439-A6F2-C647-AFBA-93B6A245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20F-C1F7-A14F-9F61-1ADFC7658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5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B8B0-BC4C-EE4A-9BC3-F250EE22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818BD-09E4-1A4D-9632-817E3215D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6E7DF-7B8D-014E-A43C-964C2CC9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7E7F-C406-3E41-923F-EB3DAE23DC4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79043-9FAC-6442-B199-4CB67B65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3A369-F608-C740-B49C-58191076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20F-C1F7-A14F-9F61-1ADFC7658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9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58D63-8EA8-6148-B4F2-CE43AD84E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F76E3-6241-F44A-B7FA-CB42BC01B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CEAA0-B2FF-6547-A01E-B03AAA16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7E7F-C406-3E41-923F-EB3DAE23DC4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01088-D9CC-5245-83A2-0182F1C9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9EB9-3BB9-CD44-AAA8-DB48D77B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20F-C1F7-A14F-9F61-1ADFC7658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7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5479-F69F-E143-AB3C-4115FFBA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B3247-BFEE-024D-B9E2-D99553576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5ED9B-7207-AB42-873E-8DB6707A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7E7F-C406-3E41-923F-EB3DAE23DC4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6252-65C0-F44E-AD3F-E921ABD9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37008-E738-B745-8D24-53565F19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20F-C1F7-A14F-9F61-1ADFC7658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6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2906-CEF2-5940-95AD-CC8C3BAF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3FE24-84D0-8B42-B917-BD24BD3B0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72A1-61C3-6249-BF85-850402E5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7E7F-C406-3E41-923F-EB3DAE23DC4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A202C-629B-894F-B050-5A69E2C1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EFC8A-8B92-BA45-AB51-FA560621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20F-C1F7-A14F-9F61-1ADFC7658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98E4-AEFF-7C45-A0B4-6D886EBA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65BDA-BDB1-4C49-A167-62A94CFBA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B9621-0551-F247-A860-088E7610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F86C1-5D62-464B-B011-63DE3616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7E7F-C406-3E41-923F-EB3DAE23DC4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4A67D-83AC-F040-8827-909A97AF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63B13-902F-F54E-BBDA-D197B625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20F-C1F7-A14F-9F61-1ADFC7658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6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7700-A1EB-3D40-ADA8-C517B719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184FD-DD22-1545-B5AC-1F28CDFBE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E1EC2-A31D-344B-B4EF-8E305CDED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AE972-09DF-0543-A23F-8AD26B19C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BEC1A-55FD-F24B-A11F-A28E17482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5B2AA-4EC5-8B49-BA39-C2F5948F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7E7F-C406-3E41-923F-EB3DAE23DC4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67545-D558-1C4A-98CB-41BE127E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9B2BA-7FC4-AB49-9C26-83253ED5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20F-C1F7-A14F-9F61-1ADFC7658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9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5D37-9F81-074E-AF4C-C9F47645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9AC2C-9456-FB43-9253-89F2CB0E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7E7F-C406-3E41-923F-EB3DAE23DC4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C78A1-2EF9-E943-95A7-F37DD4BA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406AF-284D-944C-9C45-D53468F6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20F-C1F7-A14F-9F61-1ADFC7658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BC953D-7C29-894A-A154-DF6024BC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7E7F-C406-3E41-923F-EB3DAE23DC4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F2EA8-EAB4-6242-BA6D-F1719C50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66466-707D-CF43-98F4-8CEEE38A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20F-C1F7-A14F-9F61-1ADFC7658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6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AD93-86C5-E64B-8D76-1C61DE8D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CE77-794C-2841-87CB-1FE45DF7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F4937-AF51-5A4C-8828-E16CAAB6D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34607-3587-294F-B3A3-B9F49F45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7E7F-C406-3E41-923F-EB3DAE23DC4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3F5F8-356A-7D43-AB83-05C36651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78B93-FE5C-2646-9FCE-8C52414E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20F-C1F7-A14F-9F61-1ADFC7658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2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18D3-BE86-D84C-9C5E-4DFCEF56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DE8C5-476F-E64E-9930-6DCB8EA02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30D84-3546-D042-8B29-EE6811BE7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99BA4-45CA-EE42-AFB7-6B9C83E1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7E7F-C406-3E41-923F-EB3DAE23DC4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4929B-5ED8-1A49-A804-B82C20DE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FD7B8-62BF-3744-AB1F-993EB5BC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020F-C1F7-A14F-9F61-1ADFC7658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FF4EED-27FA-E242-BC5D-F7FBA346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6DEF-637D-CB48-9249-BE96776DF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14210-6A4B-DA49-842B-E5D39E6F9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C7E7F-C406-3E41-923F-EB3DAE23DC4B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6A68A-F2A2-FF41-9127-D40F24180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28484-95B5-D445-B558-A960CA0E9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4020F-C1F7-A14F-9F61-1ADFC7658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7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C440-D9DD-1C41-A692-BB3BA45037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6C72E-F434-D243-979F-1C9EA1629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5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Curtis [chc73]</dc:creator>
  <cp:lastModifiedBy>Charlie Curtis [chc73]</cp:lastModifiedBy>
  <cp:revision>1</cp:revision>
  <dcterms:created xsi:type="dcterms:W3CDTF">2022-03-21T13:43:39Z</dcterms:created>
  <dcterms:modified xsi:type="dcterms:W3CDTF">2022-03-21T13:44:10Z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2dfecbd-fc97-4e8a-a9cd-19ed496c406e_Enabled">
    <vt:lpwstr>true</vt:lpwstr>
  </property>
  <property fmtid="{D5CDD505-2E9C-101B-9397-08002B2CF9AE}" pid="3" name="MSIP_Label_f2dfecbd-fc97-4e8a-a9cd-19ed496c406e_SetDate">
    <vt:lpwstr>2022-03-21T13:43:39Z</vt:lpwstr>
  </property>
  <property fmtid="{D5CDD505-2E9C-101B-9397-08002B2CF9AE}" pid="4" name="MSIP_Label_f2dfecbd-fc97-4e8a-a9cd-19ed496c406e_Method">
    <vt:lpwstr>Standard</vt:lpwstr>
  </property>
  <property fmtid="{D5CDD505-2E9C-101B-9397-08002B2CF9AE}" pid="5" name="MSIP_Label_f2dfecbd-fc97-4e8a-a9cd-19ed496c406e_Name">
    <vt:lpwstr>defa4170-0d19-0005-0004-bc88714345d2</vt:lpwstr>
  </property>
  <property fmtid="{D5CDD505-2E9C-101B-9397-08002B2CF9AE}" pid="6" name="MSIP_Label_f2dfecbd-fc97-4e8a-a9cd-19ed496c406e_SiteId">
    <vt:lpwstr>d47b090e-3f5a-4ca0-84d0-9f89d269f175</vt:lpwstr>
  </property>
  <property fmtid="{D5CDD505-2E9C-101B-9397-08002B2CF9AE}" pid="7" name="MSIP_Label_f2dfecbd-fc97-4e8a-a9cd-19ed496c406e_ActionId">
    <vt:lpwstr>9b9d4fda-a4ee-4e78-b6ee-403adc840461</vt:lpwstr>
  </property>
  <property fmtid="{D5CDD505-2E9C-101B-9397-08002B2CF9AE}" pid="8" name="MSIP_Label_f2dfecbd-fc97-4e8a-a9cd-19ed496c406e_ContentBits">
    <vt:lpwstr>0</vt:lpwstr>
  </property>
</Properties>
</file>