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5000" cy="101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-324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662760"/>
            <a:ext cx="4857750" cy="3537185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5336352"/>
            <a:ext cx="4286250" cy="2452981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7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540926"/>
            <a:ext cx="1232297" cy="86101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540926"/>
            <a:ext cx="3625453" cy="86101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2532947"/>
            <a:ext cx="4929188" cy="422627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6799207"/>
            <a:ext cx="4929188" cy="2222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2704629"/>
            <a:ext cx="2428875" cy="6446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540928"/>
            <a:ext cx="4929188" cy="19637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2490612"/>
            <a:ext cx="2417713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3711222"/>
            <a:ext cx="2417713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2490612"/>
            <a:ext cx="2429619" cy="1220610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3711222"/>
            <a:ext cx="2429619" cy="54586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7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462854"/>
            <a:ext cx="2893219" cy="722018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677333"/>
            <a:ext cx="1843236" cy="2370667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462854"/>
            <a:ext cx="2893219" cy="722018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3048000"/>
            <a:ext cx="1843236" cy="5646797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540928"/>
            <a:ext cx="4929188" cy="196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2704629"/>
            <a:ext cx="4929188" cy="644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EC44-C5A7-40BF-BD7F-980CC5279D14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9416817"/>
            <a:ext cx="1928813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9416817"/>
            <a:ext cx="1285875" cy="5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2689-CF6A-4AE8-B3C6-22A42917D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1500" rtl="0" eaLnBrk="1" latinLnBrk="1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1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1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1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EEA4B70-62DC-4939-8187-59942C02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39685"/>
              </p:ext>
            </p:extLst>
          </p:nvPr>
        </p:nvGraphicFramePr>
        <p:xfrm>
          <a:off x="179890" y="1119402"/>
          <a:ext cx="5355220" cy="4797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6795">
                  <a:extLst>
                    <a:ext uri="{9D8B030D-6E8A-4147-A177-3AD203B41FA5}">
                      <a16:colId xmlns:a16="http://schemas.microsoft.com/office/drawing/2014/main" val="982842542"/>
                    </a:ext>
                  </a:extLst>
                </a:gridCol>
                <a:gridCol w="550545">
                  <a:extLst>
                    <a:ext uri="{9D8B030D-6E8A-4147-A177-3AD203B41FA5}">
                      <a16:colId xmlns:a16="http://schemas.microsoft.com/office/drawing/2014/main" val="1596198626"/>
                    </a:ext>
                  </a:extLst>
                </a:gridCol>
                <a:gridCol w="3777880">
                  <a:extLst>
                    <a:ext uri="{9D8B030D-6E8A-4147-A177-3AD203B41FA5}">
                      <a16:colId xmlns:a16="http://schemas.microsoft.com/office/drawing/2014/main" val="3020275239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Variables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lt"/>
                        </a:rPr>
                        <a:t>Data Type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Definition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9909543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RUN_TIME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Limitation of the program run time.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83342705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MAX_PROCESS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Number of the child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9396113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TIME_QUANTUM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Time quantum for the round robin (RR) algorithm.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28856771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TIME_TICK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1000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SIGALRM interval time, which is 0.001 second (10 millisecond).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3462879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Counter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Counts the time tick of CPU.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46228853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Run_time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Substitution of the RUN_TIME and the Counter.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550810233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Readyq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Void*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Pointer that points at the ready queue.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93220570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Waitq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Queue*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Pointer that points at the waiting queue.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50856693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Max_limit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Limitation of the maximum CPU and I/O burst time.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02597607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Proc_count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Counter that counts the completed process.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267439447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Cur_wait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Node*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Pointer that points at the current node in the waiting queue.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52552315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Cur_ready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Node*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Pointer that points at the current node in the ready queue.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881997345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Wait_time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Double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Variable used to calculate the total waiting time among the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690507514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Set_scheduler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Index that is used to choose the scheduling algorithm.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17583698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Turnaround_time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Double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Variable used to calculate the total turnaround time among the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90496941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Key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Int[]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Keys that are used to access the message queue between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18130387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Cpid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Pid_t</a:t>
                      </a:r>
                      <a:r>
                        <a:rPr lang="en-US" altLang="ko-KR" sz="800" dirty="0">
                          <a:latin typeface="+mn-lt"/>
                        </a:rPr>
                        <a:t>[]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Array for storing process ID of the child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689770388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Io_burst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Int[]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Array for storing I/O burst time of the child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991854107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Cpu_burst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Int[]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Array for storing CPU burst time of the child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820396676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End_time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Int[]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Array for storing the end time of the child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226092702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Service_time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Int[]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Array for storing the service time of the child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2760341669"/>
                  </a:ext>
                </a:extLst>
              </a:tr>
              <a:tr h="20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+mn-lt"/>
                        </a:rPr>
                        <a:t>Arrival_time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lt"/>
                        </a:rPr>
                        <a:t>Int[]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800" dirty="0">
                          <a:latin typeface="+mn-lt"/>
                        </a:rPr>
                        <a:t>Array for storing the arrival time of the </a:t>
                      </a:r>
                      <a:r>
                        <a:rPr lang="en-US" altLang="ko-KR" sz="800">
                          <a:latin typeface="+mn-lt"/>
                        </a:rPr>
                        <a:t>child processes.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38469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320</Words>
  <Application>Microsoft Office PowerPoint</Application>
  <PresentationFormat>사용자 지정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CHANGYOON</dc:creator>
  <cp:lastModifiedBy>LEE CHANGYOON</cp:lastModifiedBy>
  <cp:revision>292</cp:revision>
  <dcterms:created xsi:type="dcterms:W3CDTF">2022-04-01T04:38:16Z</dcterms:created>
  <dcterms:modified xsi:type="dcterms:W3CDTF">2022-11-13T10:51:23Z</dcterms:modified>
</cp:coreProperties>
</file>