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5715000" cy="10160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p:scale>
          <a:sx n="100" d="100"/>
          <a:sy n="10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428625" y="1662760"/>
            <a:ext cx="4857750" cy="3537185"/>
          </a:xfrm>
        </p:spPr>
        <p:txBody>
          <a:bodyPr anchor="b"/>
          <a:lstStyle>
            <a:lvl1pPr algn="ctr">
              <a:defRPr sz="3750"/>
            </a:lvl1pPr>
          </a:lstStyle>
          <a:p>
            <a:r>
              <a:rPr lang="ko-KR" altLang="en-US"/>
              <a:t>마스터 제목 스타일 편집</a:t>
            </a:r>
            <a:endParaRPr lang="en-US" dirty="0"/>
          </a:p>
        </p:txBody>
      </p:sp>
      <p:sp>
        <p:nvSpPr>
          <p:cNvPr id="3" name="Subtitle 2"/>
          <p:cNvSpPr>
            <a:spLocks noGrp="1"/>
          </p:cNvSpPr>
          <p:nvPr>
            <p:ph type="subTitle" idx="1"/>
          </p:nvPr>
        </p:nvSpPr>
        <p:spPr>
          <a:xfrm>
            <a:off x="714375" y="5336352"/>
            <a:ext cx="4286250" cy="2452981"/>
          </a:xfrm>
        </p:spPr>
        <p:txBody>
          <a:bodyPr/>
          <a:lstStyle>
            <a:lvl1pPr marL="0" indent="0" algn="ctr">
              <a:buNone/>
              <a:defRPr sz="1500"/>
            </a:lvl1pPr>
            <a:lvl2pPr marL="285750" indent="0" algn="ctr">
              <a:buNone/>
              <a:defRPr sz="1250"/>
            </a:lvl2pPr>
            <a:lvl3pPr marL="571500" indent="0" algn="ctr">
              <a:buNone/>
              <a:defRPr sz="1125"/>
            </a:lvl3pPr>
            <a:lvl4pPr marL="857250" indent="0" algn="ctr">
              <a:buNone/>
              <a:defRPr sz="1000"/>
            </a:lvl4pPr>
            <a:lvl5pPr marL="1143000" indent="0" algn="ctr">
              <a:buNone/>
              <a:defRPr sz="1000"/>
            </a:lvl5pPr>
            <a:lvl6pPr marL="1428750" indent="0" algn="ctr">
              <a:buNone/>
              <a:defRPr sz="1000"/>
            </a:lvl6pPr>
            <a:lvl7pPr marL="1714500" indent="0" algn="ctr">
              <a:buNone/>
              <a:defRPr sz="1000"/>
            </a:lvl7pPr>
            <a:lvl8pPr marL="2000250" indent="0" algn="ctr">
              <a:buNone/>
              <a:defRPr sz="1000"/>
            </a:lvl8pPr>
            <a:lvl9pPr marL="2286000" indent="0" algn="ctr">
              <a:buNone/>
              <a:defRPr sz="10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7135EC44-C5A7-40BF-BD7F-980CC5279D14}" type="datetimeFigureOut">
              <a:rPr lang="ko-KR" altLang="en-US" smtClean="0"/>
              <a:t>2022-11-13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A812689-CF6A-4AE8-B3C6-22A42917D284}" type="slidenum">
              <a:rPr lang="ko-KR" altLang="en-US" smtClean="0"/>
              <a:t>‹#›</a:t>
            </a:fld>
            <a:endParaRPr lang="ko-KR" altLang="en-US"/>
          </a:p>
        </p:txBody>
      </p:sp>
    </p:spTree>
    <p:extLst>
      <p:ext uri="{BB962C8B-B14F-4D97-AF65-F5344CB8AC3E}">
        <p14:creationId xmlns:p14="http://schemas.microsoft.com/office/powerpoint/2010/main" val="806897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135EC44-C5A7-40BF-BD7F-980CC5279D14}" type="datetimeFigureOut">
              <a:rPr lang="ko-KR" altLang="en-US" smtClean="0"/>
              <a:t>2022-11-13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A812689-CF6A-4AE8-B3C6-22A42917D284}" type="slidenum">
              <a:rPr lang="ko-KR" altLang="en-US" smtClean="0"/>
              <a:t>‹#›</a:t>
            </a:fld>
            <a:endParaRPr lang="ko-KR" altLang="en-US"/>
          </a:p>
        </p:txBody>
      </p:sp>
    </p:spTree>
    <p:extLst>
      <p:ext uri="{BB962C8B-B14F-4D97-AF65-F5344CB8AC3E}">
        <p14:creationId xmlns:p14="http://schemas.microsoft.com/office/powerpoint/2010/main" val="422337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089797" y="540926"/>
            <a:ext cx="1232297" cy="8610130"/>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392907" y="540926"/>
            <a:ext cx="3625453" cy="8610130"/>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135EC44-C5A7-40BF-BD7F-980CC5279D14}" type="datetimeFigureOut">
              <a:rPr lang="ko-KR" altLang="en-US" smtClean="0"/>
              <a:t>2022-11-13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A812689-CF6A-4AE8-B3C6-22A42917D284}" type="slidenum">
              <a:rPr lang="ko-KR" altLang="en-US" smtClean="0"/>
              <a:t>‹#›</a:t>
            </a:fld>
            <a:endParaRPr lang="ko-KR" altLang="en-US"/>
          </a:p>
        </p:txBody>
      </p:sp>
    </p:spTree>
    <p:extLst>
      <p:ext uri="{BB962C8B-B14F-4D97-AF65-F5344CB8AC3E}">
        <p14:creationId xmlns:p14="http://schemas.microsoft.com/office/powerpoint/2010/main" val="148821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135EC44-C5A7-40BF-BD7F-980CC5279D14}" type="datetimeFigureOut">
              <a:rPr lang="ko-KR" altLang="en-US" smtClean="0"/>
              <a:t>2022-11-13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A812689-CF6A-4AE8-B3C6-22A42917D284}" type="slidenum">
              <a:rPr lang="ko-KR" altLang="en-US" smtClean="0"/>
              <a:t>‹#›</a:t>
            </a:fld>
            <a:endParaRPr lang="ko-KR" altLang="en-US"/>
          </a:p>
        </p:txBody>
      </p:sp>
    </p:spTree>
    <p:extLst>
      <p:ext uri="{BB962C8B-B14F-4D97-AF65-F5344CB8AC3E}">
        <p14:creationId xmlns:p14="http://schemas.microsoft.com/office/powerpoint/2010/main" val="190512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389930" y="2532947"/>
            <a:ext cx="4929188" cy="4226277"/>
          </a:xfrm>
        </p:spPr>
        <p:txBody>
          <a:bodyPr anchor="b"/>
          <a:lstStyle>
            <a:lvl1pPr>
              <a:defRPr sz="3750"/>
            </a:lvl1pPr>
          </a:lstStyle>
          <a:p>
            <a:r>
              <a:rPr lang="ko-KR" altLang="en-US"/>
              <a:t>마스터 제목 스타일 편집</a:t>
            </a:r>
            <a:endParaRPr lang="en-US" dirty="0"/>
          </a:p>
        </p:txBody>
      </p:sp>
      <p:sp>
        <p:nvSpPr>
          <p:cNvPr id="3" name="Text Placeholder 2"/>
          <p:cNvSpPr>
            <a:spLocks noGrp="1"/>
          </p:cNvSpPr>
          <p:nvPr>
            <p:ph type="body" idx="1"/>
          </p:nvPr>
        </p:nvSpPr>
        <p:spPr>
          <a:xfrm>
            <a:off x="389930" y="6799207"/>
            <a:ext cx="4929188" cy="2222499"/>
          </a:xfrm>
        </p:spPr>
        <p:txBody>
          <a:bodyPr/>
          <a:lstStyle>
            <a:lvl1pPr marL="0" indent="0">
              <a:buNone/>
              <a:defRPr sz="1500">
                <a:solidFill>
                  <a:schemeClr val="tx1"/>
                </a:solidFill>
              </a:defRPr>
            </a:lvl1pPr>
            <a:lvl2pPr marL="285750" indent="0">
              <a:buNone/>
              <a:defRPr sz="1250">
                <a:solidFill>
                  <a:schemeClr val="tx1">
                    <a:tint val="75000"/>
                  </a:schemeClr>
                </a:solidFill>
              </a:defRPr>
            </a:lvl2pPr>
            <a:lvl3pPr marL="571500" indent="0">
              <a:buNone/>
              <a:defRPr sz="1125">
                <a:solidFill>
                  <a:schemeClr val="tx1">
                    <a:tint val="75000"/>
                  </a:schemeClr>
                </a:solidFill>
              </a:defRPr>
            </a:lvl3pPr>
            <a:lvl4pPr marL="857250" indent="0">
              <a:buNone/>
              <a:defRPr sz="1000">
                <a:solidFill>
                  <a:schemeClr val="tx1">
                    <a:tint val="75000"/>
                  </a:schemeClr>
                </a:solidFill>
              </a:defRPr>
            </a:lvl4pPr>
            <a:lvl5pPr marL="1143000" indent="0">
              <a:buNone/>
              <a:defRPr sz="1000">
                <a:solidFill>
                  <a:schemeClr val="tx1">
                    <a:tint val="75000"/>
                  </a:schemeClr>
                </a:solidFill>
              </a:defRPr>
            </a:lvl5pPr>
            <a:lvl6pPr marL="1428750" indent="0">
              <a:buNone/>
              <a:defRPr sz="1000">
                <a:solidFill>
                  <a:schemeClr val="tx1">
                    <a:tint val="75000"/>
                  </a:schemeClr>
                </a:solidFill>
              </a:defRPr>
            </a:lvl6pPr>
            <a:lvl7pPr marL="1714500" indent="0">
              <a:buNone/>
              <a:defRPr sz="1000">
                <a:solidFill>
                  <a:schemeClr val="tx1">
                    <a:tint val="75000"/>
                  </a:schemeClr>
                </a:solidFill>
              </a:defRPr>
            </a:lvl7pPr>
            <a:lvl8pPr marL="2000250" indent="0">
              <a:buNone/>
              <a:defRPr sz="1000">
                <a:solidFill>
                  <a:schemeClr val="tx1">
                    <a:tint val="75000"/>
                  </a:schemeClr>
                </a:solidFill>
              </a:defRPr>
            </a:lvl8pPr>
            <a:lvl9pPr marL="2286000" indent="0">
              <a:buNone/>
              <a:defRPr sz="10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7135EC44-C5A7-40BF-BD7F-980CC5279D14}" type="datetimeFigureOut">
              <a:rPr lang="ko-KR" altLang="en-US" smtClean="0"/>
              <a:t>2022-11-13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A812689-CF6A-4AE8-B3C6-22A42917D284}" type="slidenum">
              <a:rPr lang="ko-KR" altLang="en-US" smtClean="0"/>
              <a:t>‹#›</a:t>
            </a:fld>
            <a:endParaRPr lang="ko-KR" altLang="en-US"/>
          </a:p>
        </p:txBody>
      </p:sp>
    </p:spTree>
    <p:extLst>
      <p:ext uri="{BB962C8B-B14F-4D97-AF65-F5344CB8AC3E}">
        <p14:creationId xmlns:p14="http://schemas.microsoft.com/office/powerpoint/2010/main" val="1313282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392906" y="2704629"/>
            <a:ext cx="2428875" cy="644642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2893219" y="2704629"/>
            <a:ext cx="2428875" cy="644642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7135EC44-C5A7-40BF-BD7F-980CC5279D14}" type="datetimeFigureOut">
              <a:rPr lang="ko-KR" altLang="en-US" smtClean="0"/>
              <a:t>2022-11-13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A812689-CF6A-4AE8-B3C6-22A42917D284}" type="slidenum">
              <a:rPr lang="ko-KR" altLang="en-US" smtClean="0"/>
              <a:t>‹#›</a:t>
            </a:fld>
            <a:endParaRPr lang="ko-KR" altLang="en-US"/>
          </a:p>
        </p:txBody>
      </p:sp>
    </p:spTree>
    <p:extLst>
      <p:ext uri="{BB962C8B-B14F-4D97-AF65-F5344CB8AC3E}">
        <p14:creationId xmlns:p14="http://schemas.microsoft.com/office/powerpoint/2010/main" val="116986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393650" y="540928"/>
            <a:ext cx="4929188" cy="1963797"/>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393651" y="2490612"/>
            <a:ext cx="2417713" cy="1220610"/>
          </a:xfrm>
        </p:spPr>
        <p:txBody>
          <a:bodyPr anchor="b"/>
          <a:lstStyle>
            <a:lvl1pPr marL="0" indent="0">
              <a:buNone/>
              <a:defRPr sz="1500" b="1"/>
            </a:lvl1pPr>
            <a:lvl2pPr marL="285750" indent="0">
              <a:buNone/>
              <a:defRPr sz="1250" b="1"/>
            </a:lvl2pPr>
            <a:lvl3pPr marL="571500" indent="0">
              <a:buNone/>
              <a:defRPr sz="1125" b="1"/>
            </a:lvl3pPr>
            <a:lvl4pPr marL="857250" indent="0">
              <a:buNone/>
              <a:defRPr sz="1000" b="1"/>
            </a:lvl4pPr>
            <a:lvl5pPr marL="1143000" indent="0">
              <a:buNone/>
              <a:defRPr sz="1000" b="1"/>
            </a:lvl5pPr>
            <a:lvl6pPr marL="1428750" indent="0">
              <a:buNone/>
              <a:defRPr sz="1000" b="1"/>
            </a:lvl6pPr>
            <a:lvl7pPr marL="1714500" indent="0">
              <a:buNone/>
              <a:defRPr sz="1000" b="1"/>
            </a:lvl7pPr>
            <a:lvl8pPr marL="2000250" indent="0">
              <a:buNone/>
              <a:defRPr sz="1000" b="1"/>
            </a:lvl8pPr>
            <a:lvl9pPr marL="2286000" indent="0">
              <a:buNone/>
              <a:defRPr sz="10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393651" y="3711222"/>
            <a:ext cx="2417713" cy="5458649"/>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2893219" y="2490612"/>
            <a:ext cx="2429619" cy="1220610"/>
          </a:xfrm>
        </p:spPr>
        <p:txBody>
          <a:bodyPr anchor="b"/>
          <a:lstStyle>
            <a:lvl1pPr marL="0" indent="0">
              <a:buNone/>
              <a:defRPr sz="1500" b="1"/>
            </a:lvl1pPr>
            <a:lvl2pPr marL="285750" indent="0">
              <a:buNone/>
              <a:defRPr sz="1250" b="1"/>
            </a:lvl2pPr>
            <a:lvl3pPr marL="571500" indent="0">
              <a:buNone/>
              <a:defRPr sz="1125" b="1"/>
            </a:lvl3pPr>
            <a:lvl4pPr marL="857250" indent="0">
              <a:buNone/>
              <a:defRPr sz="1000" b="1"/>
            </a:lvl4pPr>
            <a:lvl5pPr marL="1143000" indent="0">
              <a:buNone/>
              <a:defRPr sz="1000" b="1"/>
            </a:lvl5pPr>
            <a:lvl6pPr marL="1428750" indent="0">
              <a:buNone/>
              <a:defRPr sz="1000" b="1"/>
            </a:lvl6pPr>
            <a:lvl7pPr marL="1714500" indent="0">
              <a:buNone/>
              <a:defRPr sz="1000" b="1"/>
            </a:lvl7pPr>
            <a:lvl8pPr marL="2000250" indent="0">
              <a:buNone/>
              <a:defRPr sz="1000" b="1"/>
            </a:lvl8pPr>
            <a:lvl9pPr marL="2286000" indent="0">
              <a:buNone/>
              <a:defRPr sz="10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2893219" y="3711222"/>
            <a:ext cx="2429619" cy="5458649"/>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7135EC44-C5A7-40BF-BD7F-980CC5279D14}" type="datetimeFigureOut">
              <a:rPr lang="ko-KR" altLang="en-US" smtClean="0"/>
              <a:t>2022-11-13</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EA812689-CF6A-4AE8-B3C6-22A42917D284}" type="slidenum">
              <a:rPr lang="ko-KR" altLang="en-US" smtClean="0"/>
              <a:t>‹#›</a:t>
            </a:fld>
            <a:endParaRPr lang="ko-KR" altLang="en-US"/>
          </a:p>
        </p:txBody>
      </p:sp>
    </p:spTree>
    <p:extLst>
      <p:ext uri="{BB962C8B-B14F-4D97-AF65-F5344CB8AC3E}">
        <p14:creationId xmlns:p14="http://schemas.microsoft.com/office/powerpoint/2010/main" val="371051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7135EC44-C5A7-40BF-BD7F-980CC5279D14}" type="datetimeFigureOut">
              <a:rPr lang="ko-KR" altLang="en-US" smtClean="0"/>
              <a:t>2022-11-13</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EA812689-CF6A-4AE8-B3C6-22A42917D284}" type="slidenum">
              <a:rPr lang="ko-KR" altLang="en-US" smtClean="0"/>
              <a:t>‹#›</a:t>
            </a:fld>
            <a:endParaRPr lang="ko-KR" altLang="en-US"/>
          </a:p>
        </p:txBody>
      </p:sp>
    </p:spTree>
    <p:extLst>
      <p:ext uri="{BB962C8B-B14F-4D97-AF65-F5344CB8AC3E}">
        <p14:creationId xmlns:p14="http://schemas.microsoft.com/office/powerpoint/2010/main" val="952774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5EC44-C5A7-40BF-BD7F-980CC5279D14}" type="datetimeFigureOut">
              <a:rPr lang="ko-KR" altLang="en-US" smtClean="0"/>
              <a:t>2022-11-13</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EA812689-CF6A-4AE8-B3C6-22A42917D284}" type="slidenum">
              <a:rPr lang="ko-KR" altLang="en-US" smtClean="0"/>
              <a:t>‹#›</a:t>
            </a:fld>
            <a:endParaRPr lang="ko-KR" altLang="en-US"/>
          </a:p>
        </p:txBody>
      </p:sp>
    </p:spTree>
    <p:extLst>
      <p:ext uri="{BB962C8B-B14F-4D97-AF65-F5344CB8AC3E}">
        <p14:creationId xmlns:p14="http://schemas.microsoft.com/office/powerpoint/2010/main" val="879098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393651" y="677333"/>
            <a:ext cx="1843236" cy="2370667"/>
          </a:xfrm>
        </p:spPr>
        <p:txBody>
          <a:bodyPr anchor="b"/>
          <a:lstStyle>
            <a:lvl1pPr>
              <a:defRPr sz="2000"/>
            </a:lvl1pPr>
          </a:lstStyle>
          <a:p>
            <a:r>
              <a:rPr lang="ko-KR" altLang="en-US"/>
              <a:t>마스터 제목 스타일 편집</a:t>
            </a:r>
            <a:endParaRPr lang="en-US" dirty="0"/>
          </a:p>
        </p:txBody>
      </p:sp>
      <p:sp>
        <p:nvSpPr>
          <p:cNvPr id="3" name="Content Placeholder 2"/>
          <p:cNvSpPr>
            <a:spLocks noGrp="1"/>
          </p:cNvSpPr>
          <p:nvPr>
            <p:ph idx="1"/>
          </p:nvPr>
        </p:nvSpPr>
        <p:spPr>
          <a:xfrm>
            <a:off x="2429619" y="1462854"/>
            <a:ext cx="2893219" cy="7220185"/>
          </a:xfr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393651" y="3048000"/>
            <a:ext cx="1843236" cy="5646797"/>
          </a:xfrm>
        </p:spPr>
        <p:txBody>
          <a:bodyPr/>
          <a:lstStyle>
            <a:lvl1pPr marL="0" indent="0">
              <a:buNone/>
              <a:defRPr sz="1000"/>
            </a:lvl1pPr>
            <a:lvl2pPr marL="285750" indent="0">
              <a:buNone/>
              <a:defRPr sz="875"/>
            </a:lvl2pPr>
            <a:lvl3pPr marL="571500" indent="0">
              <a:buNone/>
              <a:defRPr sz="750"/>
            </a:lvl3pPr>
            <a:lvl4pPr marL="857250" indent="0">
              <a:buNone/>
              <a:defRPr sz="625"/>
            </a:lvl4pPr>
            <a:lvl5pPr marL="1143000" indent="0">
              <a:buNone/>
              <a:defRPr sz="625"/>
            </a:lvl5pPr>
            <a:lvl6pPr marL="1428750" indent="0">
              <a:buNone/>
              <a:defRPr sz="625"/>
            </a:lvl6pPr>
            <a:lvl7pPr marL="1714500" indent="0">
              <a:buNone/>
              <a:defRPr sz="625"/>
            </a:lvl7pPr>
            <a:lvl8pPr marL="2000250" indent="0">
              <a:buNone/>
              <a:defRPr sz="625"/>
            </a:lvl8pPr>
            <a:lvl9pPr marL="2286000" indent="0">
              <a:buNone/>
              <a:defRPr sz="625"/>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7135EC44-C5A7-40BF-BD7F-980CC5279D14}" type="datetimeFigureOut">
              <a:rPr lang="ko-KR" altLang="en-US" smtClean="0"/>
              <a:t>2022-11-13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A812689-CF6A-4AE8-B3C6-22A42917D284}" type="slidenum">
              <a:rPr lang="ko-KR" altLang="en-US" smtClean="0"/>
              <a:t>‹#›</a:t>
            </a:fld>
            <a:endParaRPr lang="ko-KR" altLang="en-US"/>
          </a:p>
        </p:txBody>
      </p:sp>
    </p:spTree>
    <p:extLst>
      <p:ext uri="{BB962C8B-B14F-4D97-AF65-F5344CB8AC3E}">
        <p14:creationId xmlns:p14="http://schemas.microsoft.com/office/powerpoint/2010/main" val="2326848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393651" y="677333"/>
            <a:ext cx="1843236" cy="2370667"/>
          </a:xfrm>
        </p:spPr>
        <p:txBody>
          <a:bodyPr anchor="b"/>
          <a:lstStyle>
            <a:lvl1pPr>
              <a:defRPr sz="20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2429619" y="1462854"/>
            <a:ext cx="2893219" cy="7220185"/>
          </a:xfrm>
        </p:spPr>
        <p:txBody>
          <a:bodyPr anchor="t"/>
          <a:lstStyle>
            <a:lvl1pPr marL="0" indent="0">
              <a:buNone/>
              <a:defRPr sz="2000"/>
            </a:lvl1pPr>
            <a:lvl2pPr marL="285750" indent="0">
              <a:buNone/>
              <a:defRPr sz="1750"/>
            </a:lvl2pPr>
            <a:lvl3pPr marL="571500" indent="0">
              <a:buNone/>
              <a:defRPr sz="1500"/>
            </a:lvl3pPr>
            <a:lvl4pPr marL="857250" indent="0">
              <a:buNone/>
              <a:defRPr sz="1250"/>
            </a:lvl4pPr>
            <a:lvl5pPr marL="1143000" indent="0">
              <a:buNone/>
              <a:defRPr sz="1250"/>
            </a:lvl5pPr>
            <a:lvl6pPr marL="1428750" indent="0">
              <a:buNone/>
              <a:defRPr sz="1250"/>
            </a:lvl6pPr>
            <a:lvl7pPr marL="1714500" indent="0">
              <a:buNone/>
              <a:defRPr sz="1250"/>
            </a:lvl7pPr>
            <a:lvl8pPr marL="2000250" indent="0">
              <a:buNone/>
              <a:defRPr sz="1250"/>
            </a:lvl8pPr>
            <a:lvl9pPr marL="2286000" indent="0">
              <a:buNone/>
              <a:defRPr sz="125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393651" y="3048000"/>
            <a:ext cx="1843236" cy="5646797"/>
          </a:xfrm>
        </p:spPr>
        <p:txBody>
          <a:bodyPr/>
          <a:lstStyle>
            <a:lvl1pPr marL="0" indent="0">
              <a:buNone/>
              <a:defRPr sz="1000"/>
            </a:lvl1pPr>
            <a:lvl2pPr marL="285750" indent="0">
              <a:buNone/>
              <a:defRPr sz="875"/>
            </a:lvl2pPr>
            <a:lvl3pPr marL="571500" indent="0">
              <a:buNone/>
              <a:defRPr sz="750"/>
            </a:lvl3pPr>
            <a:lvl4pPr marL="857250" indent="0">
              <a:buNone/>
              <a:defRPr sz="625"/>
            </a:lvl4pPr>
            <a:lvl5pPr marL="1143000" indent="0">
              <a:buNone/>
              <a:defRPr sz="625"/>
            </a:lvl5pPr>
            <a:lvl6pPr marL="1428750" indent="0">
              <a:buNone/>
              <a:defRPr sz="625"/>
            </a:lvl6pPr>
            <a:lvl7pPr marL="1714500" indent="0">
              <a:buNone/>
              <a:defRPr sz="625"/>
            </a:lvl7pPr>
            <a:lvl8pPr marL="2000250" indent="0">
              <a:buNone/>
              <a:defRPr sz="625"/>
            </a:lvl8pPr>
            <a:lvl9pPr marL="2286000" indent="0">
              <a:buNone/>
              <a:defRPr sz="625"/>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7135EC44-C5A7-40BF-BD7F-980CC5279D14}" type="datetimeFigureOut">
              <a:rPr lang="ko-KR" altLang="en-US" smtClean="0"/>
              <a:t>2022-11-13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A812689-CF6A-4AE8-B3C6-22A42917D284}" type="slidenum">
              <a:rPr lang="ko-KR" altLang="en-US" smtClean="0"/>
              <a:t>‹#›</a:t>
            </a:fld>
            <a:endParaRPr lang="ko-KR" altLang="en-US"/>
          </a:p>
        </p:txBody>
      </p:sp>
    </p:spTree>
    <p:extLst>
      <p:ext uri="{BB962C8B-B14F-4D97-AF65-F5344CB8AC3E}">
        <p14:creationId xmlns:p14="http://schemas.microsoft.com/office/powerpoint/2010/main" val="705733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906" y="540928"/>
            <a:ext cx="4929188" cy="1963797"/>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392906" y="2704629"/>
            <a:ext cx="4929188" cy="6446427"/>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392906" y="9416817"/>
            <a:ext cx="1285875" cy="540926"/>
          </a:xfrm>
          <a:prstGeom prst="rect">
            <a:avLst/>
          </a:prstGeom>
        </p:spPr>
        <p:txBody>
          <a:bodyPr vert="horz" lIns="91440" tIns="45720" rIns="91440" bIns="45720" rtlCol="0" anchor="ctr"/>
          <a:lstStyle>
            <a:lvl1pPr algn="l">
              <a:defRPr sz="750">
                <a:solidFill>
                  <a:schemeClr val="tx1">
                    <a:tint val="75000"/>
                  </a:schemeClr>
                </a:solidFill>
              </a:defRPr>
            </a:lvl1pPr>
          </a:lstStyle>
          <a:p>
            <a:fld id="{7135EC44-C5A7-40BF-BD7F-980CC5279D14}" type="datetimeFigureOut">
              <a:rPr lang="ko-KR" altLang="en-US" smtClean="0"/>
              <a:t>2022-11-13</a:t>
            </a:fld>
            <a:endParaRPr lang="ko-KR" altLang="en-US"/>
          </a:p>
        </p:txBody>
      </p:sp>
      <p:sp>
        <p:nvSpPr>
          <p:cNvPr id="5" name="Footer Placeholder 4"/>
          <p:cNvSpPr>
            <a:spLocks noGrp="1"/>
          </p:cNvSpPr>
          <p:nvPr>
            <p:ph type="ftr" sz="quarter" idx="3"/>
          </p:nvPr>
        </p:nvSpPr>
        <p:spPr>
          <a:xfrm>
            <a:off x="1893094" y="9416817"/>
            <a:ext cx="1928813" cy="540926"/>
          </a:xfrm>
          <a:prstGeom prst="rect">
            <a:avLst/>
          </a:prstGeom>
        </p:spPr>
        <p:txBody>
          <a:bodyPr vert="horz" lIns="91440" tIns="45720" rIns="91440" bIns="45720" rtlCol="0" anchor="ctr"/>
          <a:lstStyle>
            <a:lvl1pPr algn="ctr">
              <a:defRPr sz="75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4036219" y="9416817"/>
            <a:ext cx="1285875" cy="540926"/>
          </a:xfrm>
          <a:prstGeom prst="rect">
            <a:avLst/>
          </a:prstGeom>
        </p:spPr>
        <p:txBody>
          <a:bodyPr vert="horz" lIns="91440" tIns="45720" rIns="91440" bIns="45720" rtlCol="0" anchor="ctr"/>
          <a:lstStyle>
            <a:lvl1pPr algn="r">
              <a:defRPr sz="750">
                <a:solidFill>
                  <a:schemeClr val="tx1">
                    <a:tint val="75000"/>
                  </a:schemeClr>
                </a:solidFill>
              </a:defRPr>
            </a:lvl1pPr>
          </a:lstStyle>
          <a:p>
            <a:fld id="{EA812689-CF6A-4AE8-B3C6-22A42917D284}" type="slidenum">
              <a:rPr lang="ko-KR" altLang="en-US" smtClean="0"/>
              <a:t>‹#›</a:t>
            </a:fld>
            <a:endParaRPr lang="ko-KR" altLang="en-US"/>
          </a:p>
        </p:txBody>
      </p:sp>
    </p:spTree>
    <p:extLst>
      <p:ext uri="{BB962C8B-B14F-4D97-AF65-F5344CB8AC3E}">
        <p14:creationId xmlns:p14="http://schemas.microsoft.com/office/powerpoint/2010/main" val="38606801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571500" rtl="0" eaLnBrk="1" latinLnBrk="1" hangingPunct="1">
        <a:lnSpc>
          <a:spcPct val="90000"/>
        </a:lnSpc>
        <a:spcBef>
          <a:spcPct val="0"/>
        </a:spcBef>
        <a:buNone/>
        <a:defRPr sz="2750" kern="1200">
          <a:solidFill>
            <a:schemeClr val="tx1"/>
          </a:solidFill>
          <a:latin typeface="+mj-lt"/>
          <a:ea typeface="+mj-ea"/>
          <a:cs typeface="+mj-cs"/>
        </a:defRPr>
      </a:lvl1pPr>
    </p:titleStyle>
    <p:bodyStyle>
      <a:lvl1pPr marL="142875" indent="-142875" algn="l" defTabSz="571500" rtl="0" eaLnBrk="1" latinLnBrk="1" hangingPunct="1">
        <a:lnSpc>
          <a:spcPct val="90000"/>
        </a:lnSpc>
        <a:spcBef>
          <a:spcPts val="625"/>
        </a:spcBef>
        <a:buFont typeface="Arial" panose="020B0604020202020204" pitchFamily="34" charset="0"/>
        <a:buChar char="•"/>
        <a:defRPr sz="1750" kern="1200">
          <a:solidFill>
            <a:schemeClr val="tx1"/>
          </a:solidFill>
          <a:latin typeface="+mn-lt"/>
          <a:ea typeface="+mn-ea"/>
          <a:cs typeface="+mn-cs"/>
        </a:defRPr>
      </a:lvl1pPr>
      <a:lvl2pPr marL="428625" indent="-142875" algn="l" defTabSz="571500" rtl="0" eaLnBrk="1" latinLnBrk="1"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375" indent="-142875" algn="l" defTabSz="571500" rtl="0" eaLnBrk="1" latinLnBrk="1"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125" indent="-142875" algn="l" defTabSz="571500" rtl="0" eaLnBrk="1" latinLnBrk="1"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5875" indent="-142875" algn="l" defTabSz="571500" rtl="0" eaLnBrk="1" latinLnBrk="1"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1625" indent="-142875" algn="l" defTabSz="571500" rtl="0" eaLnBrk="1" latinLnBrk="1"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375" indent="-142875" algn="l" defTabSz="571500" rtl="0" eaLnBrk="1" latinLnBrk="1"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125" indent="-142875" algn="l" defTabSz="571500" rtl="0" eaLnBrk="1" latinLnBrk="1"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8875" indent="-142875" algn="l" defTabSz="571500" rtl="0" eaLnBrk="1" latinLnBrk="1"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71500" rtl="0" eaLnBrk="1" latinLnBrk="1" hangingPunct="1">
        <a:defRPr sz="1125" kern="1200">
          <a:solidFill>
            <a:schemeClr val="tx1"/>
          </a:solidFill>
          <a:latin typeface="+mn-lt"/>
          <a:ea typeface="+mn-ea"/>
          <a:cs typeface="+mn-cs"/>
        </a:defRPr>
      </a:lvl1pPr>
      <a:lvl2pPr marL="285750" algn="l" defTabSz="571500" rtl="0" eaLnBrk="1" latinLnBrk="1" hangingPunct="1">
        <a:defRPr sz="1125" kern="1200">
          <a:solidFill>
            <a:schemeClr val="tx1"/>
          </a:solidFill>
          <a:latin typeface="+mn-lt"/>
          <a:ea typeface="+mn-ea"/>
          <a:cs typeface="+mn-cs"/>
        </a:defRPr>
      </a:lvl2pPr>
      <a:lvl3pPr marL="571500" algn="l" defTabSz="571500" rtl="0" eaLnBrk="1" latinLnBrk="1" hangingPunct="1">
        <a:defRPr sz="1125" kern="1200">
          <a:solidFill>
            <a:schemeClr val="tx1"/>
          </a:solidFill>
          <a:latin typeface="+mn-lt"/>
          <a:ea typeface="+mn-ea"/>
          <a:cs typeface="+mn-cs"/>
        </a:defRPr>
      </a:lvl3pPr>
      <a:lvl4pPr marL="857250" algn="l" defTabSz="571500" rtl="0" eaLnBrk="1" latinLnBrk="1" hangingPunct="1">
        <a:defRPr sz="1125" kern="1200">
          <a:solidFill>
            <a:schemeClr val="tx1"/>
          </a:solidFill>
          <a:latin typeface="+mn-lt"/>
          <a:ea typeface="+mn-ea"/>
          <a:cs typeface="+mn-cs"/>
        </a:defRPr>
      </a:lvl4pPr>
      <a:lvl5pPr marL="1143000" algn="l" defTabSz="571500" rtl="0" eaLnBrk="1" latinLnBrk="1" hangingPunct="1">
        <a:defRPr sz="1125" kern="1200">
          <a:solidFill>
            <a:schemeClr val="tx1"/>
          </a:solidFill>
          <a:latin typeface="+mn-lt"/>
          <a:ea typeface="+mn-ea"/>
          <a:cs typeface="+mn-cs"/>
        </a:defRPr>
      </a:lvl5pPr>
      <a:lvl6pPr marL="1428750" algn="l" defTabSz="571500" rtl="0" eaLnBrk="1" latinLnBrk="1" hangingPunct="1">
        <a:defRPr sz="1125" kern="1200">
          <a:solidFill>
            <a:schemeClr val="tx1"/>
          </a:solidFill>
          <a:latin typeface="+mn-lt"/>
          <a:ea typeface="+mn-ea"/>
          <a:cs typeface="+mn-cs"/>
        </a:defRPr>
      </a:lvl6pPr>
      <a:lvl7pPr marL="1714500" algn="l" defTabSz="571500" rtl="0" eaLnBrk="1" latinLnBrk="1" hangingPunct="1">
        <a:defRPr sz="1125" kern="1200">
          <a:solidFill>
            <a:schemeClr val="tx1"/>
          </a:solidFill>
          <a:latin typeface="+mn-lt"/>
          <a:ea typeface="+mn-ea"/>
          <a:cs typeface="+mn-cs"/>
        </a:defRPr>
      </a:lvl7pPr>
      <a:lvl8pPr marL="2000250" algn="l" defTabSz="571500" rtl="0" eaLnBrk="1" latinLnBrk="1" hangingPunct="1">
        <a:defRPr sz="1125" kern="1200">
          <a:solidFill>
            <a:schemeClr val="tx1"/>
          </a:solidFill>
          <a:latin typeface="+mn-lt"/>
          <a:ea typeface="+mn-ea"/>
          <a:cs typeface="+mn-cs"/>
        </a:defRPr>
      </a:lvl8pPr>
      <a:lvl9pPr marL="2286000" algn="l" defTabSz="571500" rtl="0" eaLnBrk="1" latinLnBrk="1"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5">
            <a:extLst>
              <a:ext uri="{FF2B5EF4-FFF2-40B4-BE49-F238E27FC236}">
                <a16:creationId xmlns:a16="http://schemas.microsoft.com/office/drawing/2014/main" id="{2EEA4B70-62DC-4939-8187-59942C02A3DC}"/>
              </a:ext>
            </a:extLst>
          </p:cNvPr>
          <p:cNvGraphicFramePr>
            <a:graphicFrameLocks noGrp="1"/>
          </p:cNvGraphicFramePr>
          <p:nvPr>
            <p:extLst>
              <p:ext uri="{D42A27DB-BD31-4B8C-83A1-F6EECF244321}">
                <p14:modId xmlns:p14="http://schemas.microsoft.com/office/powerpoint/2010/main" val="4032184767"/>
              </p:ext>
            </p:extLst>
          </p:nvPr>
        </p:nvGraphicFramePr>
        <p:xfrm>
          <a:off x="0" y="0"/>
          <a:ext cx="5246407" cy="5889318"/>
        </p:xfrm>
        <a:graphic>
          <a:graphicData uri="http://schemas.openxmlformats.org/drawingml/2006/table">
            <a:tbl>
              <a:tblPr firstRow="1" bandRow="1">
                <a:tableStyleId>{073A0DAA-6AF3-43AB-8588-CEC1D06C72B9}</a:tableStyleId>
              </a:tblPr>
              <a:tblGrid>
                <a:gridCol w="553854">
                  <a:extLst>
                    <a:ext uri="{9D8B030D-6E8A-4147-A177-3AD203B41FA5}">
                      <a16:colId xmlns:a16="http://schemas.microsoft.com/office/drawing/2014/main" val="982842542"/>
                    </a:ext>
                  </a:extLst>
                </a:gridCol>
                <a:gridCol w="741045">
                  <a:extLst>
                    <a:ext uri="{9D8B030D-6E8A-4147-A177-3AD203B41FA5}">
                      <a16:colId xmlns:a16="http://schemas.microsoft.com/office/drawing/2014/main" val="1596198626"/>
                    </a:ext>
                  </a:extLst>
                </a:gridCol>
                <a:gridCol w="3951508">
                  <a:extLst>
                    <a:ext uri="{9D8B030D-6E8A-4147-A177-3AD203B41FA5}">
                      <a16:colId xmlns:a16="http://schemas.microsoft.com/office/drawing/2014/main" val="3020275239"/>
                    </a:ext>
                  </a:extLst>
                </a:gridCol>
              </a:tblGrid>
              <a:tr h="208598">
                <a:tc>
                  <a:txBody>
                    <a:bodyPr/>
                    <a:lstStyle/>
                    <a:p>
                      <a:pPr algn="ctr" latinLnBrk="1"/>
                      <a:r>
                        <a:rPr lang="en-US" altLang="ko-KR" sz="800" dirty="0">
                          <a:latin typeface="+mn-lt"/>
                        </a:rPr>
                        <a:t>Modules</a:t>
                      </a:r>
                    </a:p>
                  </a:txBody>
                  <a:tcPr marL="51435" marR="51435" marT="25718" marB="25718" anchor="ctr"/>
                </a:tc>
                <a:tc>
                  <a:txBody>
                    <a:bodyPr/>
                    <a:lstStyle/>
                    <a:p>
                      <a:pPr algn="ctr" latinLnBrk="1"/>
                      <a:r>
                        <a:rPr lang="en-US" altLang="ko-KR" sz="800" dirty="0">
                          <a:latin typeface="+mn-lt"/>
                        </a:rPr>
                        <a:t>Functions</a:t>
                      </a:r>
                      <a:endParaRPr lang="ko-KR" altLang="en-US" sz="800" dirty="0">
                        <a:latin typeface="+mn-lt"/>
                      </a:endParaRPr>
                    </a:p>
                  </a:txBody>
                  <a:tcPr marL="51435" marR="51435" marT="25718" marB="25718" anchor="ctr"/>
                </a:tc>
                <a:tc>
                  <a:txBody>
                    <a:bodyPr/>
                    <a:lstStyle/>
                    <a:p>
                      <a:pPr algn="ctr" latinLnBrk="1"/>
                      <a:r>
                        <a:rPr lang="en-US" altLang="ko-KR" sz="800" dirty="0">
                          <a:latin typeface="+mn-lt"/>
                        </a:rPr>
                        <a:t>Definition</a:t>
                      </a:r>
                      <a:endParaRPr lang="ko-KR" altLang="en-US" sz="800" dirty="0">
                        <a:latin typeface="+mn-lt"/>
                      </a:endParaRPr>
                    </a:p>
                  </a:txBody>
                  <a:tcPr marL="51435" marR="51435" marT="25718" marB="25718" anchor="ctr"/>
                </a:tc>
                <a:extLst>
                  <a:ext uri="{0D108BD9-81ED-4DB2-BD59-A6C34878D82A}">
                    <a16:rowId xmlns:a16="http://schemas.microsoft.com/office/drawing/2014/main" val="3299095432"/>
                  </a:ext>
                </a:extLst>
              </a:tr>
              <a:tr h="208598">
                <a:tc rowSpan="8">
                  <a:txBody>
                    <a:bodyPr/>
                    <a:lstStyle/>
                    <a:p>
                      <a:pPr algn="ctr" latinLnBrk="1"/>
                      <a:r>
                        <a:rPr lang="en-US" altLang="ko-KR" sz="800" dirty="0">
                          <a:latin typeface="+mn-lt"/>
                        </a:rPr>
                        <a:t>Queue</a:t>
                      </a:r>
                      <a:endParaRPr lang="ko-KR" altLang="en-US" sz="800" dirty="0">
                        <a:latin typeface="+mn-lt"/>
                      </a:endParaRPr>
                    </a:p>
                  </a:txBody>
                  <a:tcPr marL="51435" marR="51435" marT="25718" marB="25718" anchor="ctr"/>
                </a:tc>
                <a:tc>
                  <a:txBody>
                    <a:bodyPr/>
                    <a:lstStyle/>
                    <a:p>
                      <a:pPr algn="ctr" latinLnBrk="1"/>
                      <a:r>
                        <a:rPr lang="en-US" altLang="ko-KR" sz="800" dirty="0" err="1">
                          <a:latin typeface="+mn-lt"/>
                        </a:rPr>
                        <a:t>CreateNode</a:t>
                      </a:r>
                      <a:endParaRPr lang="ko-KR" altLang="en-US" sz="800" dirty="0">
                        <a:latin typeface="+mn-lt"/>
                      </a:endParaRPr>
                    </a:p>
                  </a:txBody>
                  <a:tcPr marL="51435" marR="51435" marT="25718" marB="25718" anchor="ctr"/>
                </a:tc>
                <a:tc>
                  <a:txBody>
                    <a:bodyPr/>
                    <a:lstStyle/>
                    <a:p>
                      <a:pPr marL="0" indent="0" algn="l" latinLnBrk="1">
                        <a:buNone/>
                      </a:pPr>
                      <a:r>
                        <a:rPr lang="en-US" altLang="ko-KR" sz="800" dirty="0">
                          <a:latin typeface="+mn-lt"/>
                        </a:rPr>
                        <a:t>Creates the new node and returns it.</a:t>
                      </a:r>
                      <a:endParaRPr lang="ko-KR" altLang="en-US" sz="800" dirty="0">
                        <a:latin typeface="+mn-lt"/>
                      </a:endParaRPr>
                    </a:p>
                  </a:txBody>
                  <a:tcPr marL="51435" marR="51435" marT="25718" marB="25718" anchor="ctr"/>
                </a:tc>
                <a:extLst>
                  <a:ext uri="{0D108BD9-81ED-4DB2-BD59-A6C34878D82A}">
                    <a16:rowId xmlns:a16="http://schemas.microsoft.com/office/drawing/2014/main" val="1288567719"/>
                  </a:ext>
                </a:extLst>
              </a:tr>
              <a:tr h="208598">
                <a:tc vMerge="1">
                  <a:txBody>
                    <a:bodyPr/>
                    <a:lstStyle/>
                    <a:p>
                      <a:pPr algn="ctr" latinLnBrk="1"/>
                      <a:r>
                        <a:rPr lang="en-US" altLang="ko-KR" sz="800" dirty="0">
                          <a:latin typeface="+mn-lt"/>
                        </a:rPr>
                        <a:t>LHTENTRY</a:t>
                      </a:r>
                      <a:endParaRPr lang="ko-KR" altLang="en-US" sz="800" dirty="0">
                        <a:latin typeface="+mn-lt"/>
                      </a:endParaRPr>
                    </a:p>
                  </a:txBody>
                  <a:tcPr marL="51435" marR="51435" marT="25718" marB="25718" anchor="ctr"/>
                </a:tc>
                <a:tc>
                  <a:txBody>
                    <a:bodyPr/>
                    <a:lstStyle/>
                    <a:p>
                      <a:pPr algn="ctr" latinLnBrk="1"/>
                      <a:r>
                        <a:rPr lang="en-US" altLang="ko-KR" sz="800" dirty="0" err="1">
                          <a:latin typeface="+mn-lt"/>
                        </a:rPr>
                        <a:t>IsEmpty</a:t>
                      </a:r>
                      <a:endParaRPr lang="ko-KR" altLang="en-US" sz="800" dirty="0">
                        <a:latin typeface="+mn-lt"/>
                      </a:endParaRPr>
                    </a:p>
                  </a:txBody>
                  <a:tcPr marL="51435" marR="51435" marT="25718" marB="25718" anchor="ctr"/>
                </a:tc>
                <a:tc>
                  <a:txBody>
                    <a:bodyPr/>
                    <a:lstStyle/>
                    <a:p>
                      <a:pPr marL="0" indent="0" algn="l" latinLnBrk="1">
                        <a:buNone/>
                      </a:pPr>
                      <a:r>
                        <a:rPr lang="en-US" altLang="ko-KR" sz="800" dirty="0">
                          <a:latin typeface="+mn-lt"/>
                        </a:rPr>
                        <a:t>Returns whether the following queue is empty or not.</a:t>
                      </a:r>
                      <a:endParaRPr lang="ko-KR" altLang="en-US" sz="800" dirty="0">
                        <a:latin typeface="+mn-lt"/>
                      </a:endParaRPr>
                    </a:p>
                  </a:txBody>
                  <a:tcPr marL="51435" marR="51435" marT="25718" marB="25718" anchor="ctr"/>
                </a:tc>
                <a:extLst>
                  <a:ext uri="{0D108BD9-81ED-4DB2-BD59-A6C34878D82A}">
                    <a16:rowId xmlns:a16="http://schemas.microsoft.com/office/drawing/2014/main" val="1615249141"/>
                  </a:ext>
                </a:extLst>
              </a:tr>
              <a:tr h="208598">
                <a:tc vMerge="1">
                  <a:txBody>
                    <a:bodyPr/>
                    <a:lstStyle/>
                    <a:p>
                      <a:pPr algn="ctr" latinLnBrk="1"/>
                      <a:r>
                        <a:rPr lang="en-US" altLang="ko-KR" sz="800" dirty="0" err="1">
                          <a:latin typeface="+mn-lt"/>
                        </a:rPr>
                        <a:t>FwdA</a:t>
                      </a:r>
                      <a:endParaRPr lang="ko-KR" altLang="en-US" sz="800" dirty="0">
                        <a:latin typeface="+mn-lt"/>
                      </a:endParaRPr>
                    </a:p>
                  </a:txBody>
                  <a:tcPr marL="51435" marR="51435" marT="25718" marB="25718" anchor="ctr"/>
                </a:tc>
                <a:tc>
                  <a:txBody>
                    <a:bodyPr/>
                    <a:lstStyle/>
                    <a:p>
                      <a:pPr algn="ctr" latinLnBrk="1"/>
                      <a:r>
                        <a:rPr lang="en-US" altLang="ko-KR" sz="800" dirty="0" err="1">
                          <a:latin typeface="+mn-lt"/>
                        </a:rPr>
                        <a:t>CreateQueue</a:t>
                      </a:r>
                      <a:endParaRPr lang="ko-KR" altLang="en-US" sz="800" dirty="0">
                        <a:latin typeface="+mn-lt"/>
                      </a:endParaRPr>
                    </a:p>
                  </a:txBody>
                  <a:tcPr marL="51435" marR="51435" marT="25718" marB="25718" anchor="ctr"/>
                </a:tc>
                <a:tc>
                  <a:txBody>
                    <a:bodyPr/>
                    <a:lstStyle/>
                    <a:p>
                      <a:pPr marL="0" indent="0" algn="l" latinLnBrk="1">
                        <a:buNone/>
                      </a:pPr>
                      <a:r>
                        <a:rPr lang="en-US" altLang="ko-KR" sz="800" dirty="0">
                          <a:latin typeface="+mn-lt"/>
                        </a:rPr>
                        <a:t>Creates the new queue and returns it.</a:t>
                      </a:r>
                      <a:endParaRPr lang="ko-KR" altLang="en-US" sz="800" dirty="0">
                        <a:latin typeface="+mn-lt"/>
                      </a:endParaRPr>
                    </a:p>
                  </a:txBody>
                  <a:tcPr marL="51435" marR="51435" marT="25718" marB="25718" anchor="ctr"/>
                </a:tc>
                <a:extLst>
                  <a:ext uri="{0D108BD9-81ED-4DB2-BD59-A6C34878D82A}">
                    <a16:rowId xmlns:a16="http://schemas.microsoft.com/office/drawing/2014/main" val="557924150"/>
                  </a:ext>
                </a:extLst>
              </a:tr>
              <a:tr h="208598">
                <a:tc vMerge="1">
                  <a:txBody>
                    <a:bodyPr/>
                    <a:lstStyle/>
                    <a:p>
                      <a:pPr algn="ctr" latinLnBrk="1"/>
                      <a:endParaRPr lang="ko-KR" altLang="en-US" sz="800" dirty="0">
                        <a:latin typeface="+mn-lt"/>
                      </a:endParaRPr>
                    </a:p>
                  </a:txBody>
                  <a:tcPr marL="51435" marR="51435" marT="25718" marB="25718" anchor="ctr"/>
                </a:tc>
                <a:tc>
                  <a:txBody>
                    <a:bodyPr/>
                    <a:lstStyle/>
                    <a:p>
                      <a:pPr algn="ctr" latinLnBrk="1"/>
                      <a:r>
                        <a:rPr lang="en-US" altLang="ko-KR" sz="800" dirty="0">
                          <a:latin typeface="+mn-lt"/>
                        </a:rPr>
                        <a:t>Dequeue</a:t>
                      </a:r>
                      <a:endParaRPr lang="ko-KR" altLang="en-US" sz="800" dirty="0">
                        <a:latin typeface="+mn-lt"/>
                      </a:endParaRPr>
                    </a:p>
                  </a:txBody>
                  <a:tcPr marL="51435" marR="51435" marT="25718" marB="25718" anchor="ctr"/>
                </a:tc>
                <a:tc>
                  <a:txBody>
                    <a:bodyPr/>
                    <a:lstStyle/>
                    <a:p>
                      <a:pPr marL="0" indent="0" algn="l" latinLnBrk="1">
                        <a:buNone/>
                      </a:pPr>
                      <a:r>
                        <a:rPr lang="en-US" altLang="ko-KR" sz="800" dirty="0">
                          <a:latin typeface="+mn-lt"/>
                        </a:rPr>
                        <a:t>Dequeues the node from the front of the following queue.</a:t>
                      </a:r>
                      <a:endParaRPr lang="ko-KR" altLang="en-US" sz="800" dirty="0">
                        <a:latin typeface="+mn-lt"/>
                      </a:endParaRPr>
                    </a:p>
                  </a:txBody>
                  <a:tcPr marL="51435" marR="51435" marT="25718" marB="25718" anchor="ctr"/>
                </a:tc>
                <a:extLst>
                  <a:ext uri="{0D108BD9-81ED-4DB2-BD59-A6C34878D82A}">
                    <a16:rowId xmlns:a16="http://schemas.microsoft.com/office/drawing/2014/main" val="310631925"/>
                  </a:ext>
                </a:extLst>
              </a:tr>
              <a:tr h="208598">
                <a:tc vMerge="1">
                  <a:txBody>
                    <a:bodyPr/>
                    <a:lstStyle/>
                    <a:p>
                      <a:pPr algn="ctr" latinLnBrk="1"/>
                      <a:endParaRPr lang="ko-KR" altLang="en-US" sz="800" dirty="0">
                        <a:latin typeface="+mn-lt"/>
                      </a:endParaRPr>
                    </a:p>
                  </a:txBody>
                  <a:tcPr marL="51435" marR="51435" marT="25718" marB="25718" anchor="ctr"/>
                </a:tc>
                <a:tc>
                  <a:txBody>
                    <a:bodyPr/>
                    <a:lstStyle/>
                    <a:p>
                      <a:pPr algn="ctr" latinLnBrk="1"/>
                      <a:r>
                        <a:rPr lang="en-US" altLang="ko-KR" sz="800" dirty="0" err="1">
                          <a:latin typeface="+mn-lt"/>
                        </a:rPr>
                        <a:t>RemoveQueue</a:t>
                      </a:r>
                      <a:endParaRPr lang="ko-KR" altLang="en-US" sz="800" dirty="0">
                        <a:latin typeface="+mn-lt"/>
                      </a:endParaRPr>
                    </a:p>
                  </a:txBody>
                  <a:tcPr marL="51435" marR="51435" marT="25718" marB="25718" anchor="ctr"/>
                </a:tc>
                <a:tc>
                  <a:txBody>
                    <a:bodyPr/>
                    <a:lstStyle/>
                    <a:p>
                      <a:pPr marL="0" indent="0" algn="l" latinLnBrk="1">
                        <a:buNone/>
                      </a:pPr>
                      <a:r>
                        <a:rPr lang="en-US" altLang="ko-KR" sz="800" dirty="0">
                          <a:latin typeface="+mn-lt"/>
                        </a:rPr>
                        <a:t>Removes all the nodes in the queue. After removing them, it frees the queue.</a:t>
                      </a:r>
                      <a:endParaRPr lang="ko-KR" altLang="en-US" sz="800" dirty="0">
                        <a:latin typeface="+mn-lt"/>
                      </a:endParaRPr>
                    </a:p>
                  </a:txBody>
                  <a:tcPr marL="51435" marR="51435" marT="25718" marB="25718" anchor="ctr"/>
                </a:tc>
                <a:extLst>
                  <a:ext uri="{0D108BD9-81ED-4DB2-BD59-A6C34878D82A}">
                    <a16:rowId xmlns:a16="http://schemas.microsoft.com/office/drawing/2014/main" val="1812386047"/>
                  </a:ext>
                </a:extLst>
              </a:tr>
              <a:tr h="208598">
                <a:tc vMerge="1">
                  <a:txBody>
                    <a:bodyPr/>
                    <a:lstStyle/>
                    <a:p>
                      <a:pPr algn="ctr" latinLnBrk="1"/>
                      <a:endParaRPr lang="ko-KR" altLang="en-US" sz="800" dirty="0">
                        <a:latin typeface="+mn-lt"/>
                      </a:endParaRPr>
                    </a:p>
                  </a:txBody>
                  <a:tcPr marL="51435" marR="51435" marT="25718" marB="25718" anchor="ctr"/>
                </a:tc>
                <a:tc>
                  <a:txBody>
                    <a:bodyPr/>
                    <a:lstStyle/>
                    <a:p>
                      <a:pPr algn="ctr" latinLnBrk="1"/>
                      <a:r>
                        <a:rPr lang="en-US" altLang="ko-KR" sz="800" dirty="0" err="1">
                          <a:latin typeface="+mn-lt"/>
                        </a:rPr>
                        <a:t>PrintQueue</a:t>
                      </a:r>
                      <a:endParaRPr lang="ko-KR" altLang="en-US" sz="800" dirty="0">
                        <a:latin typeface="+mn-lt"/>
                      </a:endParaRPr>
                    </a:p>
                  </a:txBody>
                  <a:tcPr marL="51435" marR="51435" marT="25718" marB="25718" anchor="ctr"/>
                </a:tc>
                <a:tc>
                  <a:txBody>
                    <a:bodyPr/>
                    <a:lstStyle/>
                    <a:p>
                      <a:pPr marL="0" indent="0" algn="l" latinLnBrk="1">
                        <a:buNone/>
                      </a:pPr>
                      <a:r>
                        <a:rPr lang="en-US" altLang="ko-KR" sz="800" dirty="0">
                          <a:latin typeface="+mn-lt"/>
                        </a:rPr>
                        <a:t>Prints all the data for each node in the following queue.</a:t>
                      </a:r>
                      <a:endParaRPr lang="ko-KR" altLang="en-US" sz="800" dirty="0">
                        <a:latin typeface="+mn-lt"/>
                      </a:endParaRPr>
                    </a:p>
                  </a:txBody>
                  <a:tcPr marL="51435" marR="51435" marT="25718" marB="25718" anchor="ctr"/>
                </a:tc>
                <a:extLst>
                  <a:ext uri="{0D108BD9-81ED-4DB2-BD59-A6C34878D82A}">
                    <a16:rowId xmlns:a16="http://schemas.microsoft.com/office/drawing/2014/main" val="3040990143"/>
                  </a:ext>
                </a:extLst>
              </a:tr>
              <a:tr h="292414">
                <a:tc vMerge="1">
                  <a:txBody>
                    <a:bodyPr/>
                    <a:lstStyle/>
                    <a:p>
                      <a:pPr algn="ctr" latinLnBrk="1"/>
                      <a:endParaRPr lang="ko-KR" altLang="en-US" sz="800" dirty="0">
                        <a:latin typeface="+mn-lt"/>
                      </a:endParaRPr>
                    </a:p>
                  </a:txBody>
                  <a:tcPr marL="51435" marR="51435" marT="25718" marB="25718" anchor="ctr"/>
                </a:tc>
                <a:tc>
                  <a:txBody>
                    <a:bodyPr/>
                    <a:lstStyle/>
                    <a:p>
                      <a:pPr algn="ctr" latinLnBrk="1"/>
                      <a:r>
                        <a:rPr lang="en-US" altLang="ko-KR" sz="800" dirty="0" err="1">
                          <a:latin typeface="+mn-lt"/>
                        </a:rPr>
                        <a:t>FprintQueue</a:t>
                      </a:r>
                      <a:endParaRPr lang="ko-KR" altLang="en-US" sz="800" dirty="0">
                        <a:latin typeface="+mn-lt"/>
                      </a:endParaRPr>
                    </a:p>
                  </a:txBody>
                  <a:tcPr marL="51435" marR="51435" marT="25718" marB="25718" anchor="ctr"/>
                </a:tc>
                <a:tc>
                  <a:txBody>
                    <a:bodyPr/>
                    <a:lstStyle/>
                    <a:p>
                      <a:pPr marL="0" indent="0" algn="l" latinLnBrk="1">
                        <a:buNone/>
                      </a:pPr>
                      <a:r>
                        <a:rPr lang="en-US" altLang="ko-KR" sz="800" dirty="0">
                          <a:latin typeface="+mn-lt"/>
                        </a:rPr>
                        <a:t>Prints all the data for each node in the following queue to the text file.</a:t>
                      </a:r>
                      <a:endParaRPr lang="ko-KR" altLang="en-US" sz="800" dirty="0">
                        <a:latin typeface="+mn-lt"/>
                      </a:endParaRPr>
                    </a:p>
                  </a:txBody>
                  <a:tcPr marL="51435" marR="51435" marT="25718" marB="25718" anchor="ctr"/>
                </a:tc>
                <a:extLst>
                  <a:ext uri="{0D108BD9-81ED-4DB2-BD59-A6C34878D82A}">
                    <a16:rowId xmlns:a16="http://schemas.microsoft.com/office/drawing/2014/main" val="701169019"/>
                  </a:ext>
                </a:extLst>
              </a:tr>
              <a:tr h="208598">
                <a:tc vMerge="1">
                  <a:txBody>
                    <a:bodyPr/>
                    <a:lstStyle/>
                    <a:p>
                      <a:pPr algn="ctr" latinLnBrk="1"/>
                      <a:endParaRPr lang="ko-KR" altLang="en-US" sz="800" dirty="0">
                        <a:latin typeface="+mn-lt"/>
                      </a:endParaRPr>
                    </a:p>
                  </a:txBody>
                  <a:tcPr marL="51435" marR="51435" marT="25718" marB="25718" anchor="ctr"/>
                </a:tc>
                <a:tc>
                  <a:txBody>
                    <a:bodyPr/>
                    <a:lstStyle/>
                    <a:p>
                      <a:pPr algn="ctr" latinLnBrk="1"/>
                      <a:r>
                        <a:rPr lang="en-US" altLang="ko-KR" sz="800" dirty="0">
                          <a:latin typeface="+mn-lt"/>
                        </a:rPr>
                        <a:t>Enqueue</a:t>
                      </a:r>
                      <a:endParaRPr lang="ko-KR" altLang="en-US" sz="800" dirty="0">
                        <a:latin typeface="+mn-lt"/>
                      </a:endParaRPr>
                    </a:p>
                  </a:txBody>
                  <a:tcPr marL="51435" marR="51435" marT="25718" marB="25718" anchor="ctr"/>
                </a:tc>
                <a:tc>
                  <a:txBody>
                    <a:bodyPr/>
                    <a:lstStyle/>
                    <a:p>
                      <a:pPr marL="0" indent="0" algn="l" latinLnBrk="1">
                        <a:buNone/>
                      </a:pPr>
                      <a:r>
                        <a:rPr lang="en-US" altLang="ko-KR" sz="800" dirty="0">
                          <a:latin typeface="+mn-lt"/>
                        </a:rPr>
                        <a:t>Enqueues the new node into the rear of the following queue.</a:t>
                      </a:r>
                      <a:endParaRPr lang="ko-KR" altLang="en-US" sz="800" dirty="0">
                        <a:latin typeface="+mn-lt"/>
                      </a:endParaRPr>
                    </a:p>
                  </a:txBody>
                  <a:tcPr marL="51435" marR="51435" marT="25718" marB="25718" anchor="ctr"/>
                </a:tc>
                <a:extLst>
                  <a:ext uri="{0D108BD9-81ED-4DB2-BD59-A6C34878D82A}">
                    <a16:rowId xmlns:a16="http://schemas.microsoft.com/office/drawing/2014/main" val="1054772184"/>
                  </a:ext>
                </a:extLst>
              </a:tr>
              <a:tr h="208598">
                <a:tc rowSpan="7">
                  <a:txBody>
                    <a:bodyPr/>
                    <a:lstStyle/>
                    <a:p>
                      <a:pPr algn="ctr" latinLnBrk="1"/>
                      <a:r>
                        <a:rPr lang="en-US" altLang="ko-KR" sz="800" dirty="0">
                          <a:latin typeface="+mn-lt"/>
                        </a:rPr>
                        <a:t>Heap</a:t>
                      </a:r>
                      <a:endParaRPr lang="ko-KR" altLang="en-US" sz="800" dirty="0">
                        <a:latin typeface="+mn-lt"/>
                      </a:endParaRPr>
                    </a:p>
                  </a:txBody>
                  <a:tcPr marL="51435" marR="51435" marT="25718" marB="25718" anchor="ctr">
                    <a:solidFill>
                      <a:srgbClr val="E7E7E7"/>
                    </a:solidFill>
                  </a:tcPr>
                </a:tc>
                <a:tc>
                  <a:txBody>
                    <a:bodyPr/>
                    <a:lstStyle/>
                    <a:p>
                      <a:pPr algn="ctr" latinLnBrk="1"/>
                      <a:r>
                        <a:rPr lang="en-US" altLang="ko-KR" sz="800" dirty="0" err="1">
                          <a:latin typeface="+mn-lt"/>
                        </a:rPr>
                        <a:t>CreateHeap</a:t>
                      </a:r>
                      <a:endParaRPr lang="ko-KR" altLang="en-US" sz="800" dirty="0">
                        <a:latin typeface="+mn-lt"/>
                      </a:endParaRPr>
                    </a:p>
                  </a:txBody>
                  <a:tcPr marL="51435" marR="51435" marT="25718" marB="25718" anchor="ctr"/>
                </a:tc>
                <a:tc>
                  <a:txBody>
                    <a:bodyPr/>
                    <a:lstStyle/>
                    <a:p>
                      <a:pPr marL="0" indent="0" algn="l" latinLnBrk="1">
                        <a:buNone/>
                      </a:pPr>
                      <a:r>
                        <a:rPr lang="en-US" altLang="ko-KR" sz="800" dirty="0">
                          <a:latin typeface="+mn-lt"/>
                        </a:rPr>
                        <a:t>Creates the new heap and returns it.</a:t>
                      </a:r>
                      <a:endParaRPr lang="ko-KR" altLang="en-US" sz="800" dirty="0">
                        <a:latin typeface="+mn-lt"/>
                      </a:endParaRPr>
                    </a:p>
                  </a:txBody>
                  <a:tcPr marL="51435" marR="51435" marT="25718" marB="25718" anchor="ctr"/>
                </a:tc>
                <a:extLst>
                  <a:ext uri="{0D108BD9-81ED-4DB2-BD59-A6C34878D82A}">
                    <a16:rowId xmlns:a16="http://schemas.microsoft.com/office/drawing/2014/main" val="4043575399"/>
                  </a:ext>
                </a:extLst>
              </a:tr>
              <a:tr h="208598">
                <a:tc vMerge="1">
                  <a:txBody>
                    <a:bodyPr/>
                    <a:lstStyle/>
                    <a:p>
                      <a:pPr algn="ctr" latinLnBrk="1"/>
                      <a:endParaRPr lang="ko-KR" altLang="en-US" sz="800" dirty="0">
                        <a:latin typeface="+mn-lt"/>
                      </a:endParaRPr>
                    </a:p>
                  </a:txBody>
                  <a:tcPr marL="51435" marR="51435" marT="25718" marB="25718" anchor="ctr">
                    <a:solidFill>
                      <a:srgbClr val="E7E7E7"/>
                    </a:solidFill>
                  </a:tcPr>
                </a:tc>
                <a:tc>
                  <a:txBody>
                    <a:bodyPr/>
                    <a:lstStyle/>
                    <a:p>
                      <a:pPr algn="ctr" latinLnBrk="1"/>
                      <a:r>
                        <a:rPr lang="en-US" altLang="ko-KR" sz="800" dirty="0" err="1">
                          <a:latin typeface="+mn-lt"/>
                        </a:rPr>
                        <a:t>RemoveHeap</a:t>
                      </a:r>
                      <a:endParaRPr lang="ko-KR" altLang="en-US" sz="800" dirty="0">
                        <a:latin typeface="+mn-lt"/>
                      </a:endParaRPr>
                    </a:p>
                  </a:txBody>
                  <a:tcPr marL="51435" marR="51435" marT="25718" marB="25718" anchor="ctr"/>
                </a:tc>
                <a:tc>
                  <a:txBody>
                    <a:bodyPr/>
                    <a:lstStyle/>
                    <a:p>
                      <a:pPr marL="0" indent="0" algn="l" latinLnBrk="1">
                        <a:buNone/>
                      </a:pPr>
                      <a:r>
                        <a:rPr lang="en-US" altLang="ko-KR" sz="800" dirty="0">
                          <a:latin typeface="+mn-lt"/>
                        </a:rPr>
                        <a:t>Removes all the nodes in the heap. After removing them, it frees the heap</a:t>
                      </a:r>
                      <a:endParaRPr lang="ko-KR" altLang="en-US" sz="800" dirty="0">
                        <a:latin typeface="+mn-lt"/>
                      </a:endParaRPr>
                    </a:p>
                  </a:txBody>
                  <a:tcPr marL="51435" marR="51435" marT="25718" marB="25718" anchor="ctr"/>
                </a:tc>
                <a:extLst>
                  <a:ext uri="{0D108BD9-81ED-4DB2-BD59-A6C34878D82A}">
                    <a16:rowId xmlns:a16="http://schemas.microsoft.com/office/drawing/2014/main" val="3091765181"/>
                  </a:ext>
                </a:extLst>
              </a:tr>
              <a:tr h="208598">
                <a:tc vMerge="1">
                  <a:txBody>
                    <a:bodyPr/>
                    <a:lstStyle/>
                    <a:p>
                      <a:pPr algn="ctr" latinLnBrk="1"/>
                      <a:endParaRPr lang="ko-KR" altLang="en-US" sz="800" dirty="0">
                        <a:latin typeface="+mn-lt"/>
                      </a:endParaRPr>
                    </a:p>
                  </a:txBody>
                  <a:tcPr marL="51435" marR="51435" marT="25718" marB="25718" anchor="ctr">
                    <a:solidFill>
                      <a:srgbClr val="E7E7E7"/>
                    </a:solidFill>
                  </a:tcPr>
                </a:tc>
                <a:tc>
                  <a:txBody>
                    <a:bodyPr/>
                    <a:lstStyle/>
                    <a:p>
                      <a:pPr algn="ctr" latinLnBrk="1"/>
                      <a:r>
                        <a:rPr lang="en-US" altLang="ko-KR" sz="800" dirty="0" err="1">
                          <a:latin typeface="+mn-lt"/>
                        </a:rPr>
                        <a:t>DeleteHeap</a:t>
                      </a:r>
                      <a:endParaRPr lang="ko-KR" altLang="en-US" sz="800" dirty="0">
                        <a:latin typeface="+mn-lt"/>
                      </a:endParaRPr>
                    </a:p>
                  </a:txBody>
                  <a:tcPr marL="51435" marR="51435" marT="25718" marB="25718" anchor="ctr"/>
                </a:tc>
                <a:tc>
                  <a:txBody>
                    <a:bodyPr/>
                    <a:lstStyle/>
                    <a:p>
                      <a:pPr marL="0" indent="0" algn="l" latinLnBrk="1">
                        <a:buNone/>
                      </a:pPr>
                      <a:r>
                        <a:rPr lang="en-US" altLang="ko-KR" sz="800" dirty="0">
                          <a:latin typeface="+mn-lt"/>
                        </a:rPr>
                        <a:t>Deletes the node from the front of the following heap.</a:t>
                      </a:r>
                      <a:endParaRPr lang="ko-KR" altLang="en-US" sz="800" dirty="0">
                        <a:latin typeface="+mn-lt"/>
                      </a:endParaRPr>
                    </a:p>
                  </a:txBody>
                  <a:tcPr marL="51435" marR="51435" marT="25718" marB="25718" anchor="ctr"/>
                </a:tc>
                <a:extLst>
                  <a:ext uri="{0D108BD9-81ED-4DB2-BD59-A6C34878D82A}">
                    <a16:rowId xmlns:a16="http://schemas.microsoft.com/office/drawing/2014/main" val="1844067506"/>
                  </a:ext>
                </a:extLst>
              </a:tr>
              <a:tr h="208598">
                <a:tc vMerge="1">
                  <a:txBody>
                    <a:bodyPr/>
                    <a:lstStyle/>
                    <a:p>
                      <a:pPr algn="ctr" latinLnBrk="1"/>
                      <a:endParaRPr lang="ko-KR" altLang="en-US" sz="800" dirty="0">
                        <a:latin typeface="+mn-lt"/>
                      </a:endParaRPr>
                    </a:p>
                  </a:txBody>
                  <a:tcPr marL="51435" marR="51435" marT="25718" marB="25718" anchor="ctr">
                    <a:solidFill>
                      <a:srgbClr val="E7E7E7"/>
                    </a:solidFill>
                  </a:tcPr>
                </a:tc>
                <a:tc>
                  <a:txBody>
                    <a:bodyPr/>
                    <a:lstStyle/>
                    <a:p>
                      <a:pPr algn="ctr" latinLnBrk="1"/>
                      <a:r>
                        <a:rPr lang="en-US" altLang="ko-KR" sz="800" dirty="0" err="1">
                          <a:latin typeface="+mn-lt"/>
                        </a:rPr>
                        <a:t>PrintHeap</a:t>
                      </a:r>
                      <a:endParaRPr lang="ko-KR" altLang="en-US" sz="800" dirty="0">
                        <a:latin typeface="+mn-lt"/>
                      </a:endParaRPr>
                    </a:p>
                  </a:txBody>
                  <a:tcPr marL="51435" marR="51435" marT="25718" marB="25718" anchor="ctr"/>
                </a:tc>
                <a:tc>
                  <a:txBody>
                    <a:bodyPr/>
                    <a:lstStyle/>
                    <a:p>
                      <a:pPr marL="0" indent="0" algn="l" latinLnBrk="1">
                        <a:buNone/>
                      </a:pPr>
                      <a:r>
                        <a:rPr lang="en-US" altLang="ko-KR" sz="800" dirty="0">
                          <a:latin typeface="+mn-lt"/>
                        </a:rPr>
                        <a:t>Prints all the data for each node in the following heap.</a:t>
                      </a:r>
                      <a:endParaRPr lang="ko-KR" altLang="en-US" sz="800" dirty="0">
                        <a:latin typeface="+mn-lt"/>
                      </a:endParaRPr>
                    </a:p>
                  </a:txBody>
                  <a:tcPr marL="51435" marR="51435" marT="25718" marB="25718" anchor="ctr"/>
                </a:tc>
                <a:extLst>
                  <a:ext uri="{0D108BD9-81ED-4DB2-BD59-A6C34878D82A}">
                    <a16:rowId xmlns:a16="http://schemas.microsoft.com/office/drawing/2014/main" val="1035030122"/>
                  </a:ext>
                </a:extLst>
              </a:tr>
              <a:tr h="208598">
                <a:tc vMerge="1">
                  <a:txBody>
                    <a:bodyPr/>
                    <a:lstStyle/>
                    <a:p>
                      <a:pPr algn="ctr" latinLnBrk="1"/>
                      <a:endParaRPr lang="ko-KR" altLang="en-US" sz="800" dirty="0">
                        <a:latin typeface="+mn-lt"/>
                      </a:endParaRPr>
                    </a:p>
                  </a:txBody>
                  <a:tcPr marL="51435" marR="51435" marT="25718" marB="25718" anchor="ctr">
                    <a:solidFill>
                      <a:srgbClr val="E7E7E7"/>
                    </a:solidFill>
                  </a:tcPr>
                </a:tc>
                <a:tc>
                  <a:txBody>
                    <a:bodyPr/>
                    <a:lstStyle/>
                    <a:p>
                      <a:pPr algn="ctr" latinLnBrk="1"/>
                      <a:r>
                        <a:rPr lang="en-US" altLang="ko-KR" sz="800" dirty="0" err="1">
                          <a:latin typeface="+mn-lt"/>
                        </a:rPr>
                        <a:t>Heapify</a:t>
                      </a:r>
                      <a:endParaRPr lang="ko-KR" altLang="en-US" sz="800" dirty="0">
                        <a:latin typeface="+mn-lt"/>
                      </a:endParaRPr>
                    </a:p>
                  </a:txBody>
                  <a:tcPr marL="51435" marR="51435" marT="25718" marB="25718" anchor="ctr"/>
                </a:tc>
                <a:tc>
                  <a:txBody>
                    <a:bodyPr/>
                    <a:lstStyle/>
                    <a:p>
                      <a:pPr marL="0" indent="0" algn="l" latinLnBrk="1">
                        <a:buNone/>
                      </a:pPr>
                      <a:r>
                        <a:rPr lang="en-US" altLang="ko-KR" sz="800" dirty="0">
                          <a:latin typeface="+mn-lt"/>
                        </a:rPr>
                        <a:t>Readjust the following array into the heap.</a:t>
                      </a:r>
                      <a:endParaRPr lang="ko-KR" altLang="en-US" sz="800" dirty="0">
                        <a:latin typeface="+mn-lt"/>
                      </a:endParaRPr>
                    </a:p>
                  </a:txBody>
                  <a:tcPr marL="51435" marR="51435" marT="25718" marB="25718" anchor="ctr"/>
                </a:tc>
                <a:extLst>
                  <a:ext uri="{0D108BD9-81ED-4DB2-BD59-A6C34878D82A}">
                    <a16:rowId xmlns:a16="http://schemas.microsoft.com/office/drawing/2014/main" val="2005718434"/>
                  </a:ext>
                </a:extLst>
              </a:tr>
              <a:tr h="208598">
                <a:tc vMerge="1">
                  <a:txBody>
                    <a:bodyPr/>
                    <a:lstStyle/>
                    <a:p>
                      <a:pPr algn="ctr" latinLnBrk="1"/>
                      <a:endParaRPr lang="ko-KR" altLang="en-US" sz="800" dirty="0">
                        <a:latin typeface="+mn-lt"/>
                      </a:endParaRPr>
                    </a:p>
                  </a:txBody>
                  <a:tcPr marL="51435" marR="51435" marT="25718" marB="25718" anchor="ctr">
                    <a:solidFill>
                      <a:srgbClr val="E7E7E7"/>
                    </a:solidFill>
                  </a:tcPr>
                </a:tc>
                <a:tc>
                  <a:txBody>
                    <a:bodyPr/>
                    <a:lstStyle/>
                    <a:p>
                      <a:pPr algn="ctr" latinLnBrk="1"/>
                      <a:r>
                        <a:rPr lang="en-US" altLang="ko-KR" sz="800" dirty="0" err="1">
                          <a:latin typeface="+mn-lt"/>
                        </a:rPr>
                        <a:t>FprintHeap</a:t>
                      </a:r>
                      <a:endParaRPr lang="ko-KR" altLang="en-US" sz="800" dirty="0">
                        <a:latin typeface="+mn-lt"/>
                      </a:endParaRPr>
                    </a:p>
                  </a:txBody>
                  <a:tcPr marL="51435" marR="51435" marT="25718" marB="25718" anchor="ctr"/>
                </a:tc>
                <a:tc>
                  <a:txBody>
                    <a:bodyPr/>
                    <a:lstStyle/>
                    <a:p>
                      <a:pPr marL="0" indent="0" algn="l" latinLnBrk="1">
                        <a:buNone/>
                      </a:pPr>
                      <a:r>
                        <a:rPr lang="en-US" altLang="ko-KR" sz="800" dirty="0">
                          <a:latin typeface="+mn-lt"/>
                        </a:rPr>
                        <a:t>Prints all the data for each node in the following heap to the text file.</a:t>
                      </a:r>
                      <a:endParaRPr lang="ko-KR" altLang="en-US" sz="800" dirty="0">
                        <a:latin typeface="+mn-lt"/>
                      </a:endParaRPr>
                    </a:p>
                  </a:txBody>
                  <a:tcPr marL="51435" marR="51435" marT="25718" marB="25718" anchor="ctr"/>
                </a:tc>
                <a:extLst>
                  <a:ext uri="{0D108BD9-81ED-4DB2-BD59-A6C34878D82A}">
                    <a16:rowId xmlns:a16="http://schemas.microsoft.com/office/drawing/2014/main" val="4142212673"/>
                  </a:ext>
                </a:extLst>
              </a:tr>
              <a:tr h="208598">
                <a:tc vMerge="1">
                  <a:txBody>
                    <a:bodyPr/>
                    <a:lstStyle/>
                    <a:p>
                      <a:pPr algn="ctr" latinLnBrk="1"/>
                      <a:endParaRPr lang="ko-KR" altLang="en-US" sz="800" dirty="0">
                        <a:latin typeface="+mn-lt"/>
                      </a:endParaRPr>
                    </a:p>
                  </a:txBody>
                  <a:tcPr marL="51435" marR="51435" marT="25718" marB="25718" anchor="ctr">
                    <a:solidFill>
                      <a:srgbClr val="E7E7E7"/>
                    </a:solidFill>
                  </a:tcPr>
                </a:tc>
                <a:tc>
                  <a:txBody>
                    <a:bodyPr/>
                    <a:lstStyle/>
                    <a:p>
                      <a:pPr algn="ctr" latinLnBrk="1"/>
                      <a:r>
                        <a:rPr lang="en-US" altLang="ko-KR" sz="800" dirty="0" err="1">
                          <a:latin typeface="+mn-lt"/>
                        </a:rPr>
                        <a:t>InsertHeap</a:t>
                      </a:r>
                      <a:endParaRPr lang="ko-KR" altLang="en-US" sz="800" dirty="0">
                        <a:latin typeface="+mn-lt"/>
                      </a:endParaRPr>
                    </a:p>
                  </a:txBody>
                  <a:tcPr marL="51435" marR="51435" marT="25718" marB="25718" anchor="ctr"/>
                </a:tc>
                <a:tc>
                  <a:txBody>
                    <a:bodyPr/>
                    <a:lstStyle/>
                    <a:p>
                      <a:pPr marL="0" indent="0" algn="l" latinLnBrk="1">
                        <a:buNone/>
                      </a:pPr>
                      <a:r>
                        <a:rPr lang="en-US" altLang="ko-KR" sz="800" dirty="0">
                          <a:latin typeface="+mn-lt"/>
                        </a:rPr>
                        <a:t>Insert the new node into the following heap.</a:t>
                      </a:r>
                      <a:endParaRPr lang="ko-KR" altLang="en-US" sz="800" dirty="0">
                        <a:latin typeface="+mn-lt"/>
                      </a:endParaRPr>
                    </a:p>
                  </a:txBody>
                  <a:tcPr marL="51435" marR="51435" marT="25718" marB="25718" anchor="ctr"/>
                </a:tc>
                <a:extLst>
                  <a:ext uri="{0D108BD9-81ED-4DB2-BD59-A6C34878D82A}">
                    <a16:rowId xmlns:a16="http://schemas.microsoft.com/office/drawing/2014/main" val="3739169667"/>
                  </a:ext>
                </a:extLst>
              </a:tr>
              <a:tr h="208598">
                <a:tc rowSpan="2">
                  <a:txBody>
                    <a:bodyPr/>
                    <a:lstStyle/>
                    <a:p>
                      <a:pPr algn="ctr" latinLnBrk="1"/>
                      <a:r>
                        <a:rPr lang="en-US" altLang="ko-KR" sz="800" dirty="0">
                          <a:latin typeface="+mn-lt"/>
                        </a:rPr>
                        <a:t>Msg</a:t>
                      </a:r>
                      <a:endParaRPr lang="ko-KR" altLang="en-US" sz="800" dirty="0">
                        <a:latin typeface="+mn-lt"/>
                      </a:endParaRPr>
                    </a:p>
                  </a:txBody>
                  <a:tcPr marL="51435" marR="51435" marT="25718" marB="25718" anchor="ctr">
                    <a:solidFill>
                      <a:srgbClr val="CBCBCB"/>
                    </a:solidFill>
                  </a:tcPr>
                </a:tc>
                <a:tc>
                  <a:txBody>
                    <a:bodyPr/>
                    <a:lstStyle/>
                    <a:p>
                      <a:pPr algn="ctr" latinLnBrk="1"/>
                      <a:r>
                        <a:rPr lang="en-US" altLang="ko-KR" sz="800" dirty="0" err="1">
                          <a:latin typeface="+mn-lt"/>
                        </a:rPr>
                        <a:t>Cmsgsnd</a:t>
                      </a:r>
                      <a:endParaRPr lang="ko-KR" altLang="en-US" sz="800" dirty="0">
                        <a:latin typeface="+mn-lt"/>
                      </a:endParaRPr>
                    </a:p>
                  </a:txBody>
                  <a:tcPr marL="51435" marR="51435" marT="25718" marB="25718" anchor="ctr"/>
                </a:tc>
                <a:tc>
                  <a:txBody>
                    <a:bodyPr/>
                    <a:lstStyle/>
                    <a:p>
                      <a:pPr marL="0" indent="0" algn="l" latinLnBrk="1">
                        <a:buNone/>
                      </a:pPr>
                      <a:r>
                        <a:rPr lang="en-US" altLang="ko-KR" sz="800" dirty="0">
                          <a:latin typeface="+mn-lt"/>
                        </a:rPr>
                        <a:t>Message send function of the child process. Child process sends the message structure to the parent process through the IPC communication.</a:t>
                      </a:r>
                      <a:endParaRPr lang="ko-KR" altLang="en-US" sz="800" dirty="0">
                        <a:latin typeface="+mn-lt"/>
                      </a:endParaRPr>
                    </a:p>
                  </a:txBody>
                  <a:tcPr marL="51435" marR="51435" marT="25718" marB="25718" anchor="ctr"/>
                </a:tc>
                <a:extLst>
                  <a:ext uri="{0D108BD9-81ED-4DB2-BD59-A6C34878D82A}">
                    <a16:rowId xmlns:a16="http://schemas.microsoft.com/office/drawing/2014/main" val="244373672"/>
                  </a:ext>
                </a:extLst>
              </a:tr>
              <a:tr h="208598">
                <a:tc vMerge="1">
                  <a:txBody>
                    <a:bodyPr/>
                    <a:lstStyle/>
                    <a:p>
                      <a:pPr algn="ctr" latinLnBrk="1"/>
                      <a:endParaRPr lang="ko-KR" altLang="en-US" sz="800" dirty="0">
                        <a:latin typeface="+mn-lt"/>
                      </a:endParaRPr>
                    </a:p>
                  </a:txBody>
                  <a:tcPr marL="51435" marR="51435" marT="25718" marB="25718" anchor="ctr">
                    <a:solidFill>
                      <a:srgbClr val="CBCBCB"/>
                    </a:solidFill>
                  </a:tcPr>
                </a:tc>
                <a:tc>
                  <a:txBody>
                    <a:bodyPr/>
                    <a:lstStyle/>
                    <a:p>
                      <a:pPr algn="ctr" latinLnBrk="1"/>
                      <a:r>
                        <a:rPr lang="en-US" altLang="ko-KR" sz="800" dirty="0" err="1">
                          <a:latin typeface="+mn-lt"/>
                        </a:rPr>
                        <a:t>Pmsgrcv</a:t>
                      </a:r>
                      <a:endParaRPr lang="ko-KR" altLang="en-US" sz="800" dirty="0">
                        <a:latin typeface="+mn-lt"/>
                      </a:endParaRPr>
                    </a:p>
                  </a:txBody>
                  <a:tcPr marL="51435" marR="51435" marT="25718" marB="25718" anchor="ctr"/>
                </a:tc>
                <a:tc>
                  <a:txBody>
                    <a:bodyPr/>
                    <a:lstStyle/>
                    <a:p>
                      <a:pPr marL="0" indent="0" algn="l" latinLnBrk="1">
                        <a:buNone/>
                      </a:pPr>
                      <a:r>
                        <a:rPr lang="en-US" altLang="ko-KR" sz="800" dirty="0">
                          <a:latin typeface="+mn-lt"/>
                        </a:rPr>
                        <a:t>Message receive function of the parent process. Parent process receives the message structure from the child process through the IPC communication.</a:t>
                      </a:r>
                      <a:endParaRPr lang="ko-KR" altLang="en-US" sz="800" dirty="0">
                        <a:latin typeface="+mn-lt"/>
                      </a:endParaRPr>
                    </a:p>
                  </a:txBody>
                  <a:tcPr marL="51435" marR="51435" marT="25718" marB="25718" anchor="ctr"/>
                </a:tc>
                <a:extLst>
                  <a:ext uri="{0D108BD9-81ED-4DB2-BD59-A6C34878D82A}">
                    <a16:rowId xmlns:a16="http://schemas.microsoft.com/office/drawing/2014/main" val="3064397466"/>
                  </a:ext>
                </a:extLst>
              </a:tr>
              <a:tr h="208598">
                <a:tc rowSpan="6">
                  <a:txBody>
                    <a:bodyPr/>
                    <a:lstStyle/>
                    <a:p>
                      <a:pPr algn="ctr" latinLnBrk="1"/>
                      <a:r>
                        <a:rPr lang="en-US" altLang="ko-KR" sz="800" dirty="0">
                          <a:latin typeface="+mn-lt"/>
                        </a:rPr>
                        <a:t>Main</a:t>
                      </a:r>
                      <a:endParaRPr lang="ko-KR" altLang="en-US" sz="800" dirty="0">
                        <a:latin typeface="+mn-lt"/>
                      </a:endParaRPr>
                    </a:p>
                  </a:txBody>
                  <a:tcPr marL="51435" marR="51435" marT="25718" marB="25718" anchor="ctr">
                    <a:solidFill>
                      <a:srgbClr val="E7E7E7"/>
                    </a:solidFill>
                  </a:tcPr>
                </a:tc>
                <a:tc>
                  <a:txBody>
                    <a:bodyPr/>
                    <a:lstStyle/>
                    <a:p>
                      <a:pPr algn="ctr" latinLnBrk="1"/>
                      <a:r>
                        <a:rPr lang="en-US" altLang="ko-KR" sz="800" dirty="0" err="1">
                          <a:latin typeface="+mn-lt"/>
                        </a:rPr>
                        <a:t>Dump_data</a:t>
                      </a:r>
                      <a:endParaRPr lang="ko-KR" altLang="en-US" sz="800" dirty="0">
                        <a:latin typeface="+mn-lt"/>
                      </a:endParaRPr>
                    </a:p>
                  </a:txBody>
                  <a:tcPr marL="51435" marR="51435" marT="25718" marB="25718" anchor="ctr"/>
                </a:tc>
                <a:tc>
                  <a:txBody>
                    <a:bodyPr/>
                    <a:lstStyle/>
                    <a:p>
                      <a:pPr marL="0" indent="0" algn="l" latinLnBrk="1">
                        <a:buNone/>
                      </a:pPr>
                      <a:r>
                        <a:rPr lang="en-US" altLang="ko-KR" sz="800" dirty="0">
                          <a:latin typeface="+mn-lt"/>
                        </a:rPr>
                        <a:t>Writes the data of ready queue dump and wait queue dump on the text file.</a:t>
                      </a:r>
                      <a:endParaRPr lang="ko-KR" altLang="en-US" sz="800" dirty="0">
                        <a:latin typeface="+mn-lt"/>
                      </a:endParaRPr>
                    </a:p>
                  </a:txBody>
                  <a:tcPr marL="51435" marR="51435" marT="25718" marB="25718" anchor="ctr"/>
                </a:tc>
                <a:extLst>
                  <a:ext uri="{0D108BD9-81ED-4DB2-BD59-A6C34878D82A}">
                    <a16:rowId xmlns:a16="http://schemas.microsoft.com/office/drawing/2014/main" val="3658458263"/>
                  </a:ext>
                </a:extLst>
              </a:tr>
              <a:tr h="208598">
                <a:tc vMerge="1">
                  <a:txBody>
                    <a:bodyPr/>
                    <a:lstStyle/>
                    <a:p>
                      <a:pPr algn="ctr" latinLnBrk="1"/>
                      <a:endParaRPr lang="ko-KR" altLang="en-US" sz="800" dirty="0">
                        <a:latin typeface="+mn-lt"/>
                      </a:endParaRPr>
                    </a:p>
                  </a:txBody>
                  <a:tcPr marL="51435" marR="51435" marT="25718" marB="25718" anchor="ctr">
                    <a:solidFill>
                      <a:srgbClr val="E7E7E7"/>
                    </a:solidFill>
                  </a:tcPr>
                </a:tc>
                <a:tc>
                  <a:txBody>
                    <a:bodyPr/>
                    <a:lstStyle/>
                    <a:p>
                      <a:pPr algn="ctr" latinLnBrk="1"/>
                      <a:r>
                        <a:rPr lang="en-US" altLang="ko-KR" sz="800" dirty="0" err="1">
                          <a:latin typeface="+mn-lt"/>
                        </a:rPr>
                        <a:t>Signal_io</a:t>
                      </a:r>
                      <a:endParaRPr lang="ko-KR" altLang="en-US" sz="800" dirty="0">
                        <a:latin typeface="+mn-lt"/>
                      </a:endParaRPr>
                    </a:p>
                  </a:txBody>
                  <a:tcPr marL="51435" marR="51435" marT="25718" marB="25718" anchor="ctr"/>
                </a:tc>
                <a:tc>
                  <a:txBody>
                    <a:bodyPr/>
                    <a:lstStyle/>
                    <a:p>
                      <a:pPr marL="0" indent="0" algn="l" latinLnBrk="1">
                        <a:buNone/>
                      </a:pPr>
                      <a:r>
                        <a:rPr lang="en-US" altLang="ko-KR" sz="800" dirty="0">
                          <a:latin typeface="+mn-lt"/>
                        </a:rPr>
                        <a:t>Signal handler that checks whether the child process has the IO burst or not.</a:t>
                      </a:r>
                      <a:endParaRPr lang="ko-KR" altLang="en-US" sz="800" dirty="0">
                        <a:latin typeface="+mn-lt"/>
                      </a:endParaRPr>
                    </a:p>
                  </a:txBody>
                  <a:tcPr marL="51435" marR="51435" marT="25718" marB="25718" anchor="ctr"/>
                </a:tc>
                <a:extLst>
                  <a:ext uri="{0D108BD9-81ED-4DB2-BD59-A6C34878D82A}">
                    <a16:rowId xmlns:a16="http://schemas.microsoft.com/office/drawing/2014/main" val="876058289"/>
                  </a:ext>
                </a:extLst>
              </a:tr>
              <a:tr h="208598">
                <a:tc vMerge="1">
                  <a:txBody>
                    <a:bodyPr/>
                    <a:lstStyle/>
                    <a:p>
                      <a:pPr algn="ctr" latinLnBrk="1"/>
                      <a:endParaRPr lang="ko-KR" altLang="en-US" sz="800" dirty="0">
                        <a:latin typeface="+mn-lt"/>
                      </a:endParaRPr>
                    </a:p>
                  </a:txBody>
                  <a:tcPr marL="51435" marR="51435" marT="25718" marB="25718" anchor="ctr">
                    <a:solidFill>
                      <a:srgbClr val="E7E7E7"/>
                    </a:solidFill>
                  </a:tcPr>
                </a:tc>
                <a:tc>
                  <a:txBody>
                    <a:bodyPr/>
                    <a:lstStyle/>
                    <a:p>
                      <a:pPr algn="ctr" latinLnBrk="1"/>
                      <a:r>
                        <a:rPr lang="en-US" altLang="ko-KR" sz="800" dirty="0" err="1">
                          <a:latin typeface="+mn-lt"/>
                        </a:rPr>
                        <a:t>Signal_rr</a:t>
                      </a:r>
                      <a:endParaRPr lang="ko-KR" altLang="en-US" sz="800" dirty="0">
                        <a:latin typeface="+mn-lt"/>
                      </a:endParaRPr>
                    </a:p>
                  </a:txBody>
                  <a:tcPr marL="51435" marR="51435" marT="25718" marB="25718" anchor="ctr"/>
                </a:tc>
                <a:tc>
                  <a:txBody>
                    <a:bodyPr/>
                    <a:lstStyle/>
                    <a:p>
                      <a:pPr marL="0" indent="0" algn="l" latinLnBrk="1">
                        <a:buNone/>
                      </a:pPr>
                      <a:r>
                        <a:rPr lang="en-US" altLang="ko-KR" sz="800" dirty="0">
                          <a:latin typeface="+mn-lt"/>
                        </a:rPr>
                        <a:t>Signal handler that enqueues the current CPU process into the end of the ready queue and dequeues the next process from the ready queue which is to be executed. The applied scheduling algorithm is round robin policy.</a:t>
                      </a:r>
                      <a:endParaRPr lang="ko-KR" altLang="en-US" sz="800" dirty="0">
                        <a:latin typeface="+mn-lt"/>
                      </a:endParaRPr>
                    </a:p>
                  </a:txBody>
                  <a:tcPr marL="51435" marR="51435" marT="25718" marB="25718" anchor="ctr"/>
                </a:tc>
                <a:extLst>
                  <a:ext uri="{0D108BD9-81ED-4DB2-BD59-A6C34878D82A}">
                    <a16:rowId xmlns:a16="http://schemas.microsoft.com/office/drawing/2014/main" val="2224182016"/>
                  </a:ext>
                </a:extLst>
              </a:tr>
              <a:tr h="208598">
                <a:tc vMerge="1">
                  <a:txBody>
                    <a:bodyPr/>
                    <a:lstStyle/>
                    <a:p>
                      <a:pPr algn="ctr" latinLnBrk="1"/>
                      <a:endParaRPr lang="ko-KR" altLang="en-US" sz="800" dirty="0">
                        <a:latin typeface="+mn-lt"/>
                      </a:endParaRPr>
                    </a:p>
                  </a:txBody>
                  <a:tcPr marL="51435" marR="51435" marT="25718" marB="25718" anchor="ctr">
                    <a:solidFill>
                      <a:srgbClr val="E7E7E7"/>
                    </a:solidFill>
                  </a:tcPr>
                </a:tc>
                <a:tc>
                  <a:txBody>
                    <a:bodyPr/>
                    <a:lstStyle/>
                    <a:p>
                      <a:pPr algn="ctr" latinLnBrk="1"/>
                      <a:r>
                        <a:rPr lang="en-US" altLang="ko-KR" sz="800" dirty="0" err="1">
                          <a:latin typeface="+mn-lt"/>
                        </a:rPr>
                        <a:t>Signal_sjf</a:t>
                      </a:r>
                      <a:endParaRPr lang="ko-KR" altLang="en-US" sz="800" dirty="0">
                        <a:latin typeface="+mn-lt"/>
                      </a:endParaRPr>
                    </a:p>
                  </a:txBody>
                  <a:tcPr marL="51435" marR="51435" marT="25718" marB="25718" anchor="ctr"/>
                </a:tc>
                <a:tc>
                  <a:txBody>
                    <a:bodyPr/>
                    <a:lstStyle/>
                    <a:p>
                      <a:pPr marL="0" marR="0" lvl="0" indent="0" algn="l" defTabSz="571500" rtl="0" eaLnBrk="1" fontAlgn="auto" latinLnBrk="1" hangingPunct="1">
                        <a:lnSpc>
                          <a:spcPct val="100000"/>
                        </a:lnSpc>
                        <a:spcBef>
                          <a:spcPts val="0"/>
                        </a:spcBef>
                        <a:spcAft>
                          <a:spcPts val="0"/>
                        </a:spcAft>
                        <a:buClrTx/>
                        <a:buSzTx/>
                        <a:buFontTx/>
                        <a:buNone/>
                        <a:tabLst/>
                        <a:defRPr/>
                      </a:pPr>
                      <a:r>
                        <a:rPr lang="en-US" altLang="ko-KR" sz="800" dirty="0">
                          <a:latin typeface="+mn-lt"/>
                        </a:rPr>
                        <a:t>Signal handler that enqueues the current CPU process into the end of the ready queue and dequeues the next process from the ready queue which is to be executed. The applied scheduling algorithm is shortest hob fist policy.</a:t>
                      </a:r>
                      <a:endParaRPr lang="ko-KR" altLang="en-US" sz="800" dirty="0">
                        <a:latin typeface="+mn-lt"/>
                      </a:endParaRPr>
                    </a:p>
                  </a:txBody>
                  <a:tcPr marL="51435" marR="51435" marT="25718" marB="25718" anchor="ctr"/>
                </a:tc>
                <a:extLst>
                  <a:ext uri="{0D108BD9-81ED-4DB2-BD59-A6C34878D82A}">
                    <a16:rowId xmlns:a16="http://schemas.microsoft.com/office/drawing/2014/main" val="887437560"/>
                  </a:ext>
                </a:extLst>
              </a:tr>
              <a:tr h="208598">
                <a:tc vMerge="1">
                  <a:txBody>
                    <a:bodyPr/>
                    <a:lstStyle/>
                    <a:p>
                      <a:pPr algn="ctr" latinLnBrk="1"/>
                      <a:endParaRPr lang="ko-KR" altLang="en-US" sz="800" dirty="0">
                        <a:latin typeface="+mn-lt"/>
                      </a:endParaRPr>
                    </a:p>
                  </a:txBody>
                  <a:tcPr marL="51435" marR="51435" marT="25718" marB="25718" anchor="ctr">
                    <a:solidFill>
                      <a:srgbClr val="E7E7E7"/>
                    </a:solidFill>
                  </a:tcPr>
                </a:tc>
                <a:tc>
                  <a:txBody>
                    <a:bodyPr/>
                    <a:lstStyle/>
                    <a:p>
                      <a:pPr algn="ctr" latinLnBrk="1"/>
                      <a:r>
                        <a:rPr lang="en-US" altLang="ko-KR" sz="800" dirty="0" err="1">
                          <a:latin typeface="+mn-lt"/>
                        </a:rPr>
                        <a:t>Signal_fcfs</a:t>
                      </a:r>
                      <a:endParaRPr lang="ko-KR" altLang="en-US" sz="800" dirty="0">
                        <a:latin typeface="+mn-lt"/>
                      </a:endParaRPr>
                    </a:p>
                  </a:txBody>
                  <a:tcPr marL="51435" marR="51435" marT="25718" marB="25718" anchor="ctr"/>
                </a:tc>
                <a:tc>
                  <a:txBody>
                    <a:bodyPr/>
                    <a:lstStyle/>
                    <a:p>
                      <a:pPr marL="0" marR="0" lvl="0" indent="0" algn="l" defTabSz="571500" rtl="0" eaLnBrk="1" fontAlgn="auto" latinLnBrk="1" hangingPunct="1">
                        <a:lnSpc>
                          <a:spcPct val="100000"/>
                        </a:lnSpc>
                        <a:spcBef>
                          <a:spcPts val="0"/>
                        </a:spcBef>
                        <a:spcAft>
                          <a:spcPts val="0"/>
                        </a:spcAft>
                        <a:buClrTx/>
                        <a:buSzTx/>
                        <a:buFontTx/>
                        <a:buNone/>
                        <a:tabLst/>
                        <a:defRPr/>
                      </a:pPr>
                      <a:r>
                        <a:rPr lang="en-US" altLang="ko-KR" sz="800" dirty="0">
                          <a:latin typeface="+mn-lt"/>
                        </a:rPr>
                        <a:t>Signal handler that enqueues the current CPU process into the end of the ready queue and dequeues the next process from the ready queue which is to be executed. The applied scheduling algorithm is first-come, first-served policy.</a:t>
                      </a:r>
                      <a:endParaRPr lang="ko-KR" altLang="en-US" sz="800" dirty="0">
                        <a:latin typeface="+mn-lt"/>
                      </a:endParaRPr>
                    </a:p>
                  </a:txBody>
                  <a:tcPr marL="51435" marR="51435" marT="25718" marB="25718" anchor="ctr"/>
                </a:tc>
                <a:extLst>
                  <a:ext uri="{0D108BD9-81ED-4DB2-BD59-A6C34878D82A}">
                    <a16:rowId xmlns:a16="http://schemas.microsoft.com/office/drawing/2014/main" val="4017080851"/>
                  </a:ext>
                </a:extLst>
              </a:tr>
              <a:tr h="208598">
                <a:tc vMerge="1">
                  <a:txBody>
                    <a:bodyPr/>
                    <a:lstStyle/>
                    <a:p>
                      <a:pPr algn="ctr" latinLnBrk="1"/>
                      <a:endParaRPr lang="ko-KR" altLang="en-US" sz="800" dirty="0">
                        <a:latin typeface="+mn-lt"/>
                      </a:endParaRPr>
                    </a:p>
                  </a:txBody>
                  <a:tcPr marL="51435" marR="51435" marT="25718" marB="25718" anchor="ctr">
                    <a:solidFill>
                      <a:srgbClr val="E7E7E7"/>
                    </a:solidFill>
                  </a:tcPr>
                </a:tc>
                <a:tc>
                  <a:txBody>
                    <a:bodyPr/>
                    <a:lstStyle/>
                    <a:p>
                      <a:pPr algn="ctr" latinLnBrk="1"/>
                      <a:r>
                        <a:rPr lang="en-US" altLang="ko-KR" sz="800" dirty="0" err="1">
                          <a:latin typeface="+mn-lt"/>
                        </a:rPr>
                        <a:t>Signal_count</a:t>
                      </a:r>
                      <a:endParaRPr lang="ko-KR" altLang="en-US" sz="800" dirty="0">
                        <a:latin typeface="+mn-lt"/>
                      </a:endParaRPr>
                    </a:p>
                  </a:txBody>
                  <a:tcPr marL="51435" marR="51435" marT="25718" marB="25718" anchor="ctr"/>
                </a:tc>
                <a:tc>
                  <a:txBody>
                    <a:bodyPr/>
                    <a:lstStyle/>
                    <a:p>
                      <a:pPr marL="0" indent="0" algn="l" latinLnBrk="1">
                        <a:buNone/>
                      </a:pPr>
                      <a:r>
                        <a:rPr lang="en-US" altLang="ko-KR" sz="800" dirty="0">
                          <a:latin typeface="+mn-lt"/>
                        </a:rPr>
                        <a:t>Signal handler of SIGALRM which is called for every count. </a:t>
                      </a:r>
                      <a:endParaRPr lang="ko-KR" altLang="en-US" sz="800" dirty="0">
                        <a:latin typeface="+mn-lt"/>
                      </a:endParaRPr>
                    </a:p>
                  </a:txBody>
                  <a:tcPr marL="51435" marR="51435" marT="25718" marB="25718" anchor="ctr"/>
                </a:tc>
                <a:extLst>
                  <a:ext uri="{0D108BD9-81ED-4DB2-BD59-A6C34878D82A}">
                    <a16:rowId xmlns:a16="http://schemas.microsoft.com/office/drawing/2014/main" val="3987333707"/>
                  </a:ext>
                </a:extLst>
              </a:tr>
            </a:tbl>
          </a:graphicData>
        </a:graphic>
      </p:graphicFrame>
    </p:spTree>
    <p:extLst>
      <p:ext uri="{BB962C8B-B14F-4D97-AF65-F5344CB8AC3E}">
        <p14:creationId xmlns:p14="http://schemas.microsoft.com/office/powerpoint/2010/main" val="3510604647"/>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1356</TotalTime>
  <Words>423</Words>
  <Application>Microsoft Office PowerPoint</Application>
  <PresentationFormat>사용자 지정</PresentationFormat>
  <Paragraphs>53</Paragraphs>
  <Slides>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vt:i4>
      </vt:variant>
    </vt:vector>
  </HeadingPairs>
  <TitlesOfParts>
    <vt:vector size="5" baseType="lpstr">
      <vt:lpstr>Arial</vt:lpstr>
      <vt:lpstr>Calibri</vt:lpstr>
      <vt:lpstr>Calibri Light</vt:lpstr>
      <vt:lpstr>Office 테마</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LEE CHANGYOON</dc:creator>
  <cp:lastModifiedBy>LEE CHANGYOON</cp:lastModifiedBy>
  <cp:revision>328</cp:revision>
  <dcterms:created xsi:type="dcterms:W3CDTF">2022-04-01T04:38:16Z</dcterms:created>
  <dcterms:modified xsi:type="dcterms:W3CDTF">2022-11-13T11:06:34Z</dcterms:modified>
</cp:coreProperties>
</file>