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E6F9-DB58-4516-BFAA-3BBB6C554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A214-0F74-4366-B88F-4058B23C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316B-713B-4CA5-888F-033B7FC8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C620-C4BB-4A4C-8026-6FA96DA9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B5F0-EEA2-4906-AC41-32BE0AB6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2F20-A193-4F96-9D06-369F0977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8E3F-AB06-4BA4-AF93-6A615FE6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AB7A-104F-4CDA-A623-7AA55D3A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C3E1-09D6-4EEE-AE55-029352A4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C1B4-0A76-4D52-935C-58BB0A7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556B6-11ED-4CA7-9795-25EE4B0E7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6D9C3-1AB5-4737-A6B3-303D318A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C184-546A-49B7-B223-6D9ACB1E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4A24-C79A-4637-93CF-145B0C39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E6D7-7515-4F5C-99D6-9506D4A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CD89-B6AC-4F00-B1CB-8CAD778A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513A-5A00-4DDF-BA05-44EED614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9948-74EB-48A6-8084-719DA1B4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5F95-983A-41EE-9196-9C4E844F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7C07-3082-48A9-A3C7-3A53FE2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4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C60-C0BF-42AB-9D77-B6102EE4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285E-DB2B-4F80-85B2-38D6307C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EC85-FD82-4257-9C6A-192B1D0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177E-CBA9-446E-AAA3-B247939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34ED-0243-46F3-9922-52A3E2A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1ECB-D284-4A15-AFD8-3FD60077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FDC9-C617-438E-879E-6D10FA09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307C8-CA22-4233-8638-F60A00E5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0F31A-47E1-4692-851E-B5D5F9B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1022-8BC4-4CCD-882E-15DFC0D3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A8176-2278-4D43-9CC0-AE1988EB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AF7-E2EE-4E01-BE66-69C1C236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EC4B-BA99-4D56-8F9C-02279A5D3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E2A4F-E207-4F7E-954B-134D58B7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11A49-0C6E-4CA8-B8BE-EBA29EC74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EFD9-8215-4BDB-B961-BB152AF7F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A40D4-24C3-4549-A821-4B76EA95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DE90F-74C2-440A-ABAE-8AFCF53D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2E265-41B2-44C3-BF5E-D3FCB93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3E80-8966-4646-B89E-79D3CF7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3A19-4024-4CE5-88D2-47CE16D9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4260F-BC75-437E-991B-9DD88F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E7C40-C7DA-45D4-B5F7-78A68143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68A8D-AF01-4E14-B1D3-801073D3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68BDC-371E-41EC-B064-540501C4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EE69C-B15A-4D44-97CA-D1FAACA5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E2F3-0277-45D6-9370-0CB52F8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E631-98AD-493F-80A1-55857C69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4937B-9B0C-490C-9A4A-0A21A7A9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6F03-C60A-4428-AEB3-AE3E827E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0912-22C4-44C8-8CB3-684B156A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578E2-E175-49E8-B6E8-678874C4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9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0D24-96C3-45A5-8406-9A764877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AE67A-23AE-403B-B292-CBAAD233E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D694-E6B6-4947-8364-B7A1DADC1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C2533-3A5F-4EE0-91DB-7E69A51C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5BF3-1E3C-4BD4-9C21-22D8545F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8109-37D1-4600-BD6B-65F5A0DF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3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3AE4B-FB13-4837-BDCB-ABDE832E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6A54-D6DD-4AA8-BC4B-1C4FF89F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3228-2A64-49AF-BD3B-7272DA0E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1A67-EC3E-4B8A-BB1C-7F5CA2A218E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D8B7-F5C9-46F6-84A5-93C4A2DB3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856B-EF5D-4EAD-8740-9BF51DF3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D31E-52B0-4CB2-97E9-4295DD56E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E1E274-2D7F-4570-98EE-A6C69EF9CEDC}"/>
              </a:ext>
            </a:extLst>
          </p:cNvPr>
          <p:cNvSpPr/>
          <p:nvPr/>
        </p:nvSpPr>
        <p:spPr>
          <a:xfrm>
            <a:off x="3247007" y="2683276"/>
            <a:ext cx="745724" cy="74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1</a:t>
            </a:r>
            <a:endParaRPr lang="zh-CN" alt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1737A1-2731-4A28-9871-2B99DC4CB1F2}"/>
              </a:ext>
            </a:extLst>
          </p:cNvPr>
          <p:cNvSpPr/>
          <p:nvPr/>
        </p:nvSpPr>
        <p:spPr>
          <a:xfrm>
            <a:off x="5723138" y="2683276"/>
            <a:ext cx="745724" cy="74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2</a:t>
            </a:r>
            <a:endParaRPr lang="zh-CN" alt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27AAC9-DC91-4FA7-8F09-5E0C4BC31059}"/>
              </a:ext>
            </a:extLst>
          </p:cNvPr>
          <p:cNvSpPr/>
          <p:nvPr/>
        </p:nvSpPr>
        <p:spPr>
          <a:xfrm>
            <a:off x="8199269" y="2683276"/>
            <a:ext cx="745724" cy="7457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3</a:t>
            </a:r>
            <a:endParaRPr lang="zh-CN" alt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76A511-8E3A-4D71-BF28-CB6F2C6CBB9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992731" y="3056138"/>
            <a:ext cx="1730407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EBD303-A822-48F3-A5A2-2D2A67C31E6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468862" y="3056138"/>
            <a:ext cx="1730407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E1E274-2D7F-4570-98EE-A6C69EF9CEDC}"/>
              </a:ext>
            </a:extLst>
          </p:cNvPr>
          <p:cNvSpPr/>
          <p:nvPr/>
        </p:nvSpPr>
        <p:spPr>
          <a:xfrm>
            <a:off x="3968318" y="3019518"/>
            <a:ext cx="818964" cy="8189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1</a:t>
            </a:r>
            <a:endParaRPr lang="zh-CN" alt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1737A1-2731-4A28-9871-2B99DC4CB1F2}"/>
              </a:ext>
            </a:extLst>
          </p:cNvPr>
          <p:cNvSpPr/>
          <p:nvPr/>
        </p:nvSpPr>
        <p:spPr>
          <a:xfrm>
            <a:off x="7055897" y="2200554"/>
            <a:ext cx="818964" cy="8189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2</a:t>
            </a:r>
            <a:endParaRPr lang="zh-CN" alt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27AAC9-DC91-4FA7-8F09-5E0C4BC31059}"/>
              </a:ext>
            </a:extLst>
          </p:cNvPr>
          <p:cNvSpPr/>
          <p:nvPr/>
        </p:nvSpPr>
        <p:spPr>
          <a:xfrm>
            <a:off x="7055897" y="3838482"/>
            <a:ext cx="818964" cy="8189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dirty="0"/>
              <a:t>Task 3</a:t>
            </a:r>
            <a:endParaRPr lang="zh-CN" altLang="en-US" sz="20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C40F798-1823-45EC-A485-360995A269B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87282" y="2610036"/>
            <a:ext cx="2268615" cy="818964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3D6C0-DC2B-4115-9452-E1CFF9DBBC1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787282" y="3429000"/>
            <a:ext cx="2268615" cy="818964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Qingkang Cao</dc:creator>
  <cp:lastModifiedBy>Qingkang Cao</cp:lastModifiedBy>
  <cp:revision>2</cp:revision>
  <dcterms:created xsi:type="dcterms:W3CDTF">2020-06-17T19:22:11Z</dcterms:created>
  <dcterms:modified xsi:type="dcterms:W3CDTF">2020-06-17T22:14:11Z</dcterms:modified>
</cp:coreProperties>
</file>