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4" r:id="rId1"/>
  </p:sldMasterIdLst>
  <p:notesMasterIdLst>
    <p:notesMasterId r:id="rId12"/>
  </p:notesMasterIdLst>
  <p:sldIdLst>
    <p:sldId id="256" r:id="rId2"/>
    <p:sldId id="268" r:id="rId3"/>
    <p:sldId id="270" r:id="rId4"/>
    <p:sldId id="269" r:id="rId5"/>
    <p:sldId id="271" r:id="rId6"/>
    <p:sldId id="258" r:id="rId7"/>
    <p:sldId id="266" r:id="rId8"/>
    <p:sldId id="272" r:id="rId9"/>
    <p:sldId id="26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9"/>
    <p:restoredTop sz="94607"/>
  </p:normalViewPr>
  <p:slideViewPr>
    <p:cSldViewPr snapToGrid="0" snapToObjects="1">
      <p:cViewPr varScale="1">
        <p:scale>
          <a:sx n="108" d="100"/>
          <a:sy n="108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0F1B6-C071-B34D-8077-BAF0A4B2B4F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BD782-1788-5045-B68C-AF9E733A9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0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PhD Student</a:t>
            </a:r>
          </a:p>
          <a:p>
            <a:r>
              <a:rPr lang="en-US" dirty="0"/>
              <a:t>Been studying here for 3 years already</a:t>
            </a:r>
          </a:p>
          <a:p>
            <a:r>
              <a:rPr lang="en-US" dirty="0"/>
              <a:t>I like AI stuff</a:t>
            </a:r>
          </a:p>
          <a:p>
            <a:r>
              <a:rPr lang="en-US" dirty="0" err="1"/>
              <a:t>Hacksmiths</a:t>
            </a:r>
            <a:r>
              <a:rPr lang="en-US" dirty="0"/>
              <a:t> Committee member</a:t>
            </a:r>
          </a:p>
          <a:p>
            <a:endParaRPr lang="en-US" dirty="0"/>
          </a:p>
          <a:p>
            <a:r>
              <a:rPr lang="en-US" dirty="0"/>
              <a:t>What I am not:</a:t>
            </a:r>
          </a:p>
          <a:p>
            <a:r>
              <a:rPr lang="en-US" dirty="0"/>
              <a:t>A</a:t>
            </a:r>
            <a:r>
              <a:rPr lang="en-US" baseline="0" dirty="0"/>
              <a:t> teacher (see </a:t>
            </a:r>
            <a:r>
              <a:rPr lang="en-US" baseline="0" dirty="0" err="1"/>
              <a:t>Mohammeds</a:t>
            </a:r>
            <a:r>
              <a:rPr lang="en-US" baseline="0" dirty="0"/>
              <a:t> class)</a:t>
            </a:r>
          </a:p>
          <a:p>
            <a:r>
              <a:rPr lang="en-US" baseline="0" dirty="0"/>
              <a:t>A JavaScript Programmer</a:t>
            </a:r>
          </a:p>
          <a:p>
            <a:r>
              <a:rPr lang="en-US" baseline="0" dirty="0"/>
              <a:t>An Artist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D782-1788-5045-B68C-AF9E733A9C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63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to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D782-1788-5045-B68C-AF9E733A9C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to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D782-1788-5045-B68C-AF9E733A9C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9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to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D782-1788-5045-B68C-AF9E733A9C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14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Inspired</a:t>
            </a:r>
            <a:r>
              <a:rPr lang="en-US" baseline="0" dirty="0"/>
              <a:t> by nature</a:t>
            </a:r>
          </a:p>
          <a:p>
            <a:r>
              <a:rPr lang="en-US" baseline="0" dirty="0"/>
              <a:t>Finds a solution to problems when we know what the answer looks like but don’t know how to get there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D782-1788-5045-B68C-AF9E733A9C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47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  <p:sldLayoutId id="2147484156" r:id="rId12"/>
    <p:sldLayoutId id="2147484157" r:id="rId13"/>
    <p:sldLayoutId id="2147484158" r:id="rId14"/>
    <p:sldLayoutId id="2147484159" r:id="rId15"/>
    <p:sldLayoutId id="2147484160" r:id="rId16"/>
    <p:sldLayoutId id="21474841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184" y="1964267"/>
            <a:ext cx="8052941" cy="2421464"/>
          </a:xfrm>
        </p:spPr>
        <p:txBody>
          <a:bodyPr/>
          <a:lstStyle/>
          <a:p>
            <a:r>
              <a:rPr lang="en-US" dirty="0"/>
              <a:t>A Dell or Adele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hackers approach to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Ringer @chardr27</a:t>
            </a:r>
          </a:p>
        </p:txBody>
      </p:sp>
    </p:spTree>
    <p:extLst>
      <p:ext uri="{BB962C8B-B14F-4D97-AF65-F5344CB8AC3E}">
        <p14:creationId xmlns:p14="http://schemas.microsoft.com/office/powerpoint/2010/main" val="93061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but not Least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67" y="1837267"/>
            <a:ext cx="9601200" cy="4521200"/>
          </a:xfrm>
        </p:spPr>
        <p:txBody>
          <a:bodyPr anchor="t"/>
          <a:lstStyle/>
          <a:p>
            <a:pPr marL="0" indent="0">
              <a:spcAft>
                <a:spcPts val="0"/>
              </a:spcAft>
              <a:buNone/>
            </a:pPr>
            <a:r>
              <a:rPr lang="en-US" sz="3600" dirty="0"/>
              <a:t>Inspired? Here are some challenges:</a:t>
            </a:r>
          </a:p>
          <a:p>
            <a:pPr>
              <a:spcAft>
                <a:spcPts val="0"/>
              </a:spcAft>
            </a:pPr>
            <a:r>
              <a:rPr lang="en-US" sz="3600" dirty="0"/>
              <a:t>Try to classify things that are clearly not A Dell or Adele</a:t>
            </a:r>
          </a:p>
          <a:p>
            <a:pPr>
              <a:spcAft>
                <a:spcPts val="0"/>
              </a:spcAft>
            </a:pPr>
            <a:r>
              <a:rPr lang="en-US" sz="3600" dirty="0"/>
              <a:t>Build a classifier with more than two classes</a:t>
            </a:r>
          </a:p>
          <a:p>
            <a:pPr>
              <a:spcAft>
                <a:spcPts val="0"/>
              </a:spcAft>
            </a:pPr>
            <a:r>
              <a:rPr lang="en-US" sz="3600" dirty="0"/>
              <a:t>Build this into some sort of useable app</a:t>
            </a:r>
          </a:p>
          <a:p>
            <a:pPr>
              <a:spcAft>
                <a:spcPts val="0"/>
              </a:spcAft>
            </a:pPr>
            <a:endParaRPr lang="en-US" sz="3600" dirty="0"/>
          </a:p>
          <a:p>
            <a:pPr marL="0" indent="0" algn="ctr">
              <a:spcAft>
                <a:spcPts val="0"/>
              </a:spcAft>
              <a:buNone/>
            </a:pPr>
            <a:endParaRPr lang="en-US" sz="3600" dirty="0"/>
          </a:p>
          <a:p>
            <a:pPr marL="0" indent="0" algn="ctr"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Charlie Ringer @chardr27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Charlie Ringer @chardr27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2343150"/>
            <a:ext cx="11277600" cy="21717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6000" dirty="0"/>
          </a:p>
          <a:p>
            <a:r>
              <a:rPr lang="en-US" sz="6000" dirty="0"/>
              <a:t>Who am I?</a:t>
            </a:r>
            <a:br>
              <a:rPr lang="en-US" sz="60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0593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84715"/>
            <a:ext cx="11277600" cy="2171700"/>
          </a:xfrm>
        </p:spPr>
        <p:txBody>
          <a:bodyPr>
            <a:noAutofit/>
          </a:bodyPr>
          <a:lstStyle/>
          <a:p>
            <a:br>
              <a:rPr lang="en-US" sz="6000" dirty="0"/>
            </a:br>
            <a:r>
              <a:rPr lang="en-US" sz="6000" dirty="0" err="1"/>
              <a:t>WhY</a:t>
            </a:r>
            <a:r>
              <a:rPr lang="en-US" sz="6000" dirty="0"/>
              <a:t> AM I doing THIS?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Charlie Ringer @chardr27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5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84715"/>
            <a:ext cx="11277600" cy="2171700"/>
          </a:xfrm>
        </p:spPr>
        <p:txBody>
          <a:bodyPr>
            <a:noAutofit/>
          </a:bodyPr>
          <a:lstStyle/>
          <a:p>
            <a:br>
              <a:rPr lang="en-US" sz="6000" dirty="0"/>
            </a:br>
            <a:r>
              <a:rPr lang="en-US" sz="6000" dirty="0"/>
              <a:t>What are we going to do?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Charlie Ringer @chardr27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1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84715"/>
            <a:ext cx="11277600" cy="2171700"/>
          </a:xfrm>
        </p:spPr>
        <p:txBody>
          <a:bodyPr>
            <a:noAutofit/>
          </a:bodyPr>
          <a:lstStyle/>
          <a:p>
            <a:br>
              <a:rPr lang="en-US" sz="6000" dirty="0"/>
            </a:br>
            <a:br>
              <a:rPr lang="en-US" sz="6600" dirty="0"/>
            </a:b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Ringer @chardr27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EFC3C-40AC-4AB6-8F1B-AE7EFEE6C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730" y="2062057"/>
            <a:ext cx="3083719" cy="2733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8C2360-5BB5-4A8B-9D2B-6EA2EC998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1" y="1936612"/>
            <a:ext cx="2309812" cy="306790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59E0FB8-9B97-4FFE-BFAC-5536FB58B21D}"/>
              </a:ext>
            </a:extLst>
          </p:cNvPr>
          <p:cNvSpPr txBox="1">
            <a:spLocks/>
          </p:cNvSpPr>
          <p:nvPr/>
        </p:nvSpPr>
        <p:spPr>
          <a:xfrm>
            <a:off x="5791200" y="2740169"/>
            <a:ext cx="2638425" cy="14607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/>
              <a:t>or</a:t>
            </a:r>
            <a:endParaRPr 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08519-6438-405D-ADEA-485BC46D8861}"/>
              </a:ext>
            </a:extLst>
          </p:cNvPr>
          <p:cNvSpPr txBox="1"/>
          <p:nvPr/>
        </p:nvSpPr>
        <p:spPr>
          <a:xfrm>
            <a:off x="5020235" y="5306800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40 lines of Python code…</a:t>
            </a:r>
          </a:p>
        </p:txBody>
      </p:sp>
    </p:spTree>
    <p:extLst>
      <p:ext uri="{BB962C8B-B14F-4D97-AF65-F5344CB8AC3E}">
        <p14:creationId xmlns:p14="http://schemas.microsoft.com/office/powerpoint/2010/main" val="227681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36800"/>
            <a:ext cx="11277600" cy="2171700"/>
          </a:xfrm>
        </p:spPr>
        <p:txBody>
          <a:bodyPr>
            <a:noAutofit/>
          </a:bodyPr>
          <a:lstStyle/>
          <a:p>
            <a:r>
              <a:rPr lang="en-US" sz="6000" dirty="0"/>
              <a:t>But first… a smidge of theory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Charlie Ringer @chardr27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0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Neural Network?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Charlie Ringer @chardr27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A979B3-4898-4C03-A152-988B0BBB3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394" y="2141538"/>
            <a:ext cx="4792236" cy="3649662"/>
          </a:xfrm>
        </p:spPr>
      </p:pic>
    </p:spTree>
    <p:extLst>
      <p:ext uri="{BB962C8B-B14F-4D97-AF65-F5344CB8AC3E}">
        <p14:creationId xmlns:p14="http://schemas.microsoft.com/office/powerpoint/2010/main" val="58153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Convolution kernel?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D77658-E1B0-4479-83C7-EE13E619E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025" y="1855787"/>
            <a:ext cx="4752975" cy="1838325"/>
          </a:xfrm>
        </p:spPr>
      </p:pic>
      <p:sp>
        <p:nvSpPr>
          <p:cNvPr id="4" name="TextBox 3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Charlie Ringer @chardr27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D3A46C-986C-474A-A291-4F39F083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25" y="3872971"/>
            <a:ext cx="47625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3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practical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67" y="1837267"/>
            <a:ext cx="9601200" cy="4521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sz="3600" dirty="0"/>
              <a:t>1. Install </a:t>
            </a:r>
            <a:r>
              <a:rPr lang="en-US" sz="3600" dirty="0" err="1"/>
              <a:t>Keras</a:t>
            </a:r>
            <a:r>
              <a:rPr lang="en-US" sz="3600" dirty="0"/>
              <a:t> (pip/</a:t>
            </a:r>
            <a:r>
              <a:rPr lang="en-US" sz="3600" dirty="0" err="1"/>
              <a:t>easy_install</a:t>
            </a:r>
            <a:r>
              <a:rPr lang="en-US" sz="3600" dirty="0"/>
              <a:t>/</a:t>
            </a:r>
            <a:r>
              <a:rPr lang="en-US" sz="3600" dirty="0" err="1"/>
              <a:t>conda</a:t>
            </a:r>
            <a:r>
              <a:rPr lang="en-US" sz="3600" dirty="0"/>
              <a:t>)</a:t>
            </a:r>
          </a:p>
          <a:p>
            <a:pPr marL="742950" indent="-742950">
              <a:spcAft>
                <a:spcPts val="0"/>
              </a:spcAft>
              <a:buAutoNum type="arabicPeriod"/>
            </a:pPr>
            <a:endParaRPr lang="en-US" sz="3600" dirty="0"/>
          </a:p>
          <a:p>
            <a:pPr marL="0" indent="0">
              <a:spcAft>
                <a:spcPts val="0"/>
              </a:spcAft>
              <a:buNone/>
            </a:pPr>
            <a:r>
              <a:rPr lang="en-US" sz="3600" dirty="0"/>
              <a:t>2a. Build the model with me</a:t>
            </a:r>
          </a:p>
          <a:p>
            <a:pPr marL="0" indent="0">
              <a:spcAft>
                <a:spcPts val="0"/>
              </a:spcAft>
              <a:buNone/>
            </a:pPr>
            <a:endParaRPr lang="en-US" sz="36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2b. Just download the code here: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http://bit.ly/2fMyk0o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3317" y="6358467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Charlie Ringer @chardr27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11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796</TotalTime>
  <Words>229</Words>
  <Application>Microsoft Office PowerPoint</Application>
  <PresentationFormat>Widescreen</PresentationFormat>
  <Paragraphs>54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Mangal</vt:lpstr>
      <vt:lpstr>Celestial</vt:lpstr>
      <vt:lpstr>A Dell or Adele</vt:lpstr>
      <vt:lpstr>PowerPoint Presentation</vt:lpstr>
      <vt:lpstr> WhY AM I doing THIS? </vt:lpstr>
      <vt:lpstr> What are we going to do? </vt:lpstr>
      <vt:lpstr>  </vt:lpstr>
      <vt:lpstr>But first… a smidge of theory</vt:lpstr>
      <vt:lpstr>What is a Neural Network?</vt:lpstr>
      <vt:lpstr>What is a Convolution kernel?</vt:lpstr>
      <vt:lpstr>Let’s get practical…</vt:lpstr>
      <vt:lpstr>Last but not Least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Art</dc:title>
  <dc:creator>Charlie Ringer</dc:creator>
  <cp:lastModifiedBy>Charlie</cp:lastModifiedBy>
  <cp:revision>14</cp:revision>
  <dcterms:created xsi:type="dcterms:W3CDTF">2017-09-25T17:23:37Z</dcterms:created>
  <dcterms:modified xsi:type="dcterms:W3CDTF">2018-02-14T10:46:38Z</dcterms:modified>
</cp:coreProperties>
</file>