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11" Type="http://schemas.openxmlformats.org/officeDocument/2006/relationships/slide" Target="slides/slide6.xml"/><Relationship Id="rId22" Type="http://schemas.openxmlformats.org/officeDocument/2006/relationships/font" Target="fonts/Ubuntu-boldItalic.fntdata"/><Relationship Id="rId10" Type="http://schemas.openxmlformats.org/officeDocument/2006/relationships/slide" Target="slides/slide5.xml"/><Relationship Id="rId21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dbfd2cbe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dbfd2cbe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ff9b39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ff9b39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dbfd2cbe_1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dbfd2cbe_1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dbfd2cbe_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dbfd2cbe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dbfd2c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9dbfd2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ff9b39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ff9b39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dbfd2cb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dbfd2cb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ff9b39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ff9b39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ff9b39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ff9b39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ff9b395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ff9b395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dbfd2cbe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dbfd2cbe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dbfd2cbe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dbfd2cbe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CZGLr6GBQkahfCw-cOCYTtkZTRGjqSu/view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harlieromano/CESE2020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1Y18-H_s2yM4Oo50DKlk3XamYeM-VXQD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6275" y="2043200"/>
            <a:ext cx="8607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Protocolos de Comunicación en 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Sistemas Embebidos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Proyecto: Sistema de Información Visual </a:t>
            </a:r>
            <a:endParaRPr sz="24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para pasajeros de Trenes</a:t>
            </a:r>
            <a:endParaRPr sz="24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4675" y="3938225"/>
            <a:ext cx="8607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Carlos Germán Carreño Romano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24675" y="3938225"/>
            <a:ext cx="8607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CESE 2020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184" y="239375"/>
            <a:ext cx="1761795" cy="8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5221500" y="1017025"/>
            <a:ext cx="36108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while(1){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sample_X = adcRead( CH1 );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sample_X = (int)sample_X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/128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sample_X + 1;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maxAll(0x00,0x00);	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0b11111111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maxAll(0x00,0x00);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Demo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137" name="Google Shape;137;p22" title="IMG_454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2075"/>
            <a:ext cx="4703750" cy="264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Protocolo SPI, beneficios del SoC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+Ejemplos para sAPI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 Register por hardware: MAX7219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https://github.com/charlieromano/CESE2020.git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Próximos pasos: captura Trenes Argentinos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44125" y="1522025"/>
            <a:ext cx="63882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Capturas del sistema PIDS + HMI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Arreglo de matrices LED 8x8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522025"/>
            <a:ext cx="192170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275" y="2819225"/>
            <a:ext cx="4699250" cy="1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5">
            <a:alphaModFix/>
          </a:blip>
          <a:srcRect b="0" l="24473" r="23795" t="0"/>
          <a:stretch/>
        </p:blipFill>
        <p:spPr>
          <a:xfrm>
            <a:off x="2465225" y="2981988"/>
            <a:ext cx="1478224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Próximos pasos</a:t>
            </a:r>
            <a:endParaRPr b="1">
              <a:solidFill>
                <a:srgbClr val="1691C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36275" y="2043200"/>
            <a:ext cx="8607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¡Muchas gracias!</a:t>
            </a:r>
            <a:endParaRPr sz="24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Diagrama de bloques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545" l="21091" r="17362" t="8351"/>
          <a:stretch/>
        </p:blipFill>
        <p:spPr>
          <a:xfrm>
            <a:off x="422050" y="1612935"/>
            <a:ext cx="962950" cy="1010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875" y="2233663"/>
            <a:ext cx="1271726" cy="127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117" y="1263175"/>
            <a:ext cx="6289766" cy="3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10921" l="7606" r="7504" t="9650"/>
          <a:stretch/>
        </p:blipFill>
        <p:spPr>
          <a:xfrm>
            <a:off x="155400" y="2623325"/>
            <a:ext cx="1271725" cy="1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017033"/>
            <a:ext cx="4572000" cy="412646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Arquitectura del sistema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438263"/>
            <a:ext cx="42603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Cortex M4 SoC Peripherals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Funciones read() / Write()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Driver MAX7219 (Shift Register)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Joystick = signal input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602375" y="2267675"/>
            <a:ext cx="828900" cy="41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602375" y="3493750"/>
            <a:ext cx="828900" cy="41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SPI en sAPI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3506" l="0" r="54812" t="5854"/>
          <a:stretch/>
        </p:blipFill>
        <p:spPr>
          <a:xfrm>
            <a:off x="311700" y="969325"/>
            <a:ext cx="1182925" cy="41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94075" y="1567075"/>
            <a:ext cx="29073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00" y="1236700"/>
            <a:ext cx="5562549" cy="36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028575" y="2098375"/>
            <a:ext cx="18036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spiInit()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//LPC_SSP1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spiRead()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spiWrite()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SPI en LPC_Open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21800" y="1286413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CPOL</a:t>
            </a:r>
            <a:r>
              <a:rPr lang="en">
                <a:solidFill>
                  <a:schemeClr val="dk1"/>
                </a:solidFill>
              </a:rPr>
              <a:t> = {0,1}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CPHA = {0,1}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515575" y="1327738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CLOCK = 20 kHz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	    = 8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428000" y="1017025"/>
            <a:ext cx="7439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LPC_Open hay tres tipos implementaciones: SPI, SSP, y SPIFI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1515563" y="1947153"/>
            <a:ext cx="5253283" cy="2433774"/>
            <a:chOff x="311700" y="1544275"/>
            <a:chExt cx="5642624" cy="2614150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3">
              <a:alphaModFix/>
            </a:blip>
            <a:srcRect b="0" l="0" r="14456" t="0"/>
            <a:stretch/>
          </p:blipFill>
          <p:spPr>
            <a:xfrm>
              <a:off x="311700" y="1544275"/>
              <a:ext cx="5642624" cy="261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/>
            <p:nvPr/>
          </p:nvSpPr>
          <p:spPr>
            <a:xfrm>
              <a:off x="4272925" y="2419475"/>
              <a:ext cx="1582200" cy="274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393600" y="2483700"/>
              <a:ext cx="694200" cy="303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20375" l="0" r="57359" t="0"/>
          <a:stretch/>
        </p:blipFill>
        <p:spPr>
          <a:xfrm>
            <a:off x="311700" y="968675"/>
            <a:ext cx="1116299" cy="40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850" y="2292350"/>
            <a:ext cx="2375151" cy="117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15575" y="4468950"/>
            <a:ext cx="7439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LPC_Open SSP=SPI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150" y="1017725"/>
            <a:ext cx="6267708" cy="37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150" y="1066950"/>
            <a:ext cx="6318000" cy="3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Captura Modos </a:t>
            </a:r>
            <a:r>
              <a:rPr b="1" lang="en">
                <a:solidFill>
                  <a:srgbClr val="1691C1"/>
                </a:solidFill>
              </a:rPr>
              <a:t>SPI</a:t>
            </a:r>
            <a:endParaRPr b="1">
              <a:solidFill>
                <a:srgbClr val="1691C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title="IMG_4544(1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75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605025" y="1634550"/>
            <a:ext cx="30144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while(1){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maxAll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(2,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delay(1);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i+=8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if(i==255)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Demo</a:t>
            </a:r>
            <a:endParaRPr b="1">
              <a:solidFill>
                <a:srgbClr val="1691C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Shift Register MAX7219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00" y="1404400"/>
            <a:ext cx="4915424" cy="2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052425" y="4287700"/>
            <a:ext cx="4984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uint8_t i,j;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maxAll(j,i);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90400" y="1404400"/>
            <a:ext cx="38340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void maxAll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(uint8_t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reg_addr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uint8_t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gpioMap_t cs = GPIO0;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gpioWrite(cs,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spiWrite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(SPI0, &amp;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reg_addr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gpioWrite(cs,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gpioWrite(cs,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spiWrite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(SPI0, &amp;data,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gpioWrite(cs,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gpioWrite(cs,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Shift Register MAX7219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64" y="774050"/>
            <a:ext cx="3274312" cy="38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11700" y="1228675"/>
            <a:ext cx="46368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max7219_reg_noop    	= 0x00;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max7219_reg_digit0  	= 0x01;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max7219_reg_digit1  	= 0x02;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max7219_reg_digit2  	= 0x03;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max7219_reg_digit3  	= 0x04;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max7219_reg_digit4  	= 0x05;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max7219_reg_digit5  	= 0x06;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max7219_reg_digit6  	= 0x07;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max7219_reg_digit7  	= 0x08;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max7219_reg_decodeMode  = 0x09;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max7219_reg_intensity   = 0x0a;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max7219_reg_scanLimit   = 0x0b;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max7219_reg_shutdown	= 0x0c;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uint8_t max7219_reg_displayTest = 0x0f;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