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ff9b39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3ff9b39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ff9b39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ff9b39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ff9b39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ff9b39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ff9b395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ff9b39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ff9b395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ff9b395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ff9b395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ff9b39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ff9b39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ff9b39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2025" y="2417875"/>
            <a:ext cx="8607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Máquina de Estados 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aplicada a un </a:t>
            </a: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Sistema de Información Visual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para pasajeros de trenes</a:t>
            </a:r>
            <a:endParaRPr b="1" sz="3000"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4675" y="3938225"/>
            <a:ext cx="8607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91C1"/>
                </a:solidFill>
                <a:latin typeface="Ubuntu"/>
                <a:ea typeface="Ubuntu"/>
                <a:cs typeface="Ubuntu"/>
                <a:sym typeface="Ubuntu"/>
              </a:rPr>
              <a:t>Carlos Germán Carreño Romano</a:t>
            </a:r>
            <a:endParaRPr>
              <a:solidFill>
                <a:srgbClr val="1691C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72075" y="3938225"/>
            <a:ext cx="8512500" cy="0"/>
          </a:xfrm>
          <a:prstGeom prst="straightConnector1">
            <a:avLst/>
          </a:prstGeom>
          <a:noFill/>
          <a:ln cap="flat" cmpd="sng" w="19050">
            <a:solidFill>
              <a:srgbClr val="1691C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152475"/>
            <a:ext cx="46863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00" y="247650"/>
            <a:ext cx="38862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40350" y="1688525"/>
            <a:ext cx="36369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Typedef enum{...} fsmTrainState_t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main(): muy simple, basado en el semáforo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de estados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98250"/>
            <a:ext cx="39486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2000">
                <a:solidFill>
                  <a:schemeClr val="dk1"/>
                </a:solidFill>
              </a:rPr>
              <a:t>Se usan las f</a:t>
            </a:r>
            <a:r>
              <a:rPr lang="en" sz="2000">
                <a:solidFill>
                  <a:schemeClr val="dk1"/>
                </a:solidFill>
              </a:rPr>
              <a:t>unciones Init()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 Update()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El código está modularizado en: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main.c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fsmTrain.h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fsmTrain.c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64080" l="0" r="0" t="0"/>
          <a:stretch/>
        </p:blipFill>
        <p:spPr>
          <a:xfrm>
            <a:off x="4260275" y="1398238"/>
            <a:ext cx="4636750" cy="292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50818"/>
          <a:stretch/>
        </p:blipFill>
        <p:spPr>
          <a:xfrm>
            <a:off x="4377000" y="625275"/>
            <a:ext cx="4507251" cy="389295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1065075"/>
            <a:ext cx="40914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Cada estado presenta un mensaje por pantalla usando printf()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Las transiciones se realizan con un contador, usando delays bloqueantes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de estado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50" y="445025"/>
            <a:ext cx="6264638" cy="469847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11520" l="0" r="39061" t="0"/>
          <a:stretch/>
        </p:blipFill>
        <p:spPr>
          <a:xfrm>
            <a:off x="311700" y="1152475"/>
            <a:ext cx="4814174" cy="39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49127" t="0"/>
          <a:stretch/>
        </p:blipFill>
        <p:spPr>
          <a:xfrm>
            <a:off x="5125875" y="1152475"/>
            <a:ext cx="3524600" cy="39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pasos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Transiciones con delays no bloqueantes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de mensajes en archivo externo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Interrupciones manuales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Interacción con otras máquinas de estados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