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3b951d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3b951d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ff9b39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ff9b39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dbfd2c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9dbfd2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3b951d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3b951d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3b951d9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3b951d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ff9b395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ff9b395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3b951d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3b951d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3b951d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3b951d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dbfd2cbe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dbfd2cbe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3b951d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3b951d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vKHOZPPHQk7LFjuHtyqntWNTay_Q_5i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harlieromano/CESE2020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4AnLMri0jzutlif8zcQOutL-9UGIKeBx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7iRXyeWQEQ4dAouBjoAyq9DQ4ckxa611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6275" y="2043200"/>
            <a:ext cx="8607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Sistemas Operativos de Tiempo Real 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Proyecto: Sistema de Información Visual </a:t>
            </a:r>
            <a:endParaRPr sz="24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para pasajeros de Trenes</a:t>
            </a:r>
            <a:endParaRPr sz="24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4675" y="3938225"/>
            <a:ext cx="8607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Carlos Germán Carreño Romano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24675" y="3938225"/>
            <a:ext cx="8607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CESE 2020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184" y="239375"/>
            <a:ext cx="1761795" cy="8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679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FreeRTOSConfig.h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ISR.h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</a:t>
            </a:r>
            <a:r>
              <a:rPr b="1" lang="en"/>
              <a:t>asks.h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types_config.h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MAX7219.h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main</a:t>
            </a:r>
            <a:r>
              <a:rPr b="1" lang="en"/>
              <a:t>.c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Fsm_debounce.c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tasks.c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ISR.c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MAX7219.c</a:t>
            </a:r>
            <a:endParaRPr b="1"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freeRTOS_ProyectoRTOS1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 title="IMG_455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383" y="1089075"/>
            <a:ext cx="5298767" cy="3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Análisis de Prioridades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Colas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semáforos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interrupciones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https://github.com/charlieromano/CESE2020.git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Diagrama de bloques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00" y="1330025"/>
            <a:ext cx="6099600" cy="31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4555"/>
            <a:ext cx="8520601" cy="221223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xTaskCreate(vTaskReadADC, (const char *)"Task readADC()",	configMINIMAL_STACK_SIZE*4, &amp;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xTaskParamsADC[0]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tskIDLE_PRIORITY+1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,0  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vTaskReadADC()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121750"/>
            <a:ext cx="81585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xTaskCreate(vTaskT1, (const char *)"Task Led",	configMINIMAL_STACK_SIZE*2, &amp;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xTaskParams[0]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tskIDLE_PRIORITY+1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,0  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271" l="545" r="1959" t="3851"/>
          <a:stretch/>
        </p:blipFill>
        <p:spPr>
          <a:xfrm>
            <a:off x="426388" y="1254223"/>
            <a:ext cx="8291225" cy="32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vTaskReadADC()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452625" y="940825"/>
            <a:ext cx="36912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vTaskLED (void* xTaskParams)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tConfig* x =   (tConfig*)xTaskParams;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TickType_t  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while(1){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	xQueueReceive(x-&gt;queue,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&amp;t, portMAX_DELAY);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gpioWrite(x-&gt;pinOut, ON);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vTaskDelay(t)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	gpioWrite(x-&gt;pinOut, OFF);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Demo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88" name="Google Shape;88;p17" title="IMG_454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9425"/>
            <a:ext cx="5300227" cy="29813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4268"/>
            <a:ext cx="8520599" cy="227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0" y="1017025"/>
            <a:ext cx="88323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res=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xTaskCreate(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vTaskWriteSPI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(const char *)"TaskWriteSPI()",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configMINIMAL_STACK_SIZE*4, &amp;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xTaskParamsADC[1]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tskIDLE_PRIORITY+1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,0 );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if(res==pdFAIL)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ERROR_TASK_CREATE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vTaskWriteSPI()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20" y="1152475"/>
            <a:ext cx="633625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vTaskWriteSPI()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221500" y="1017025"/>
            <a:ext cx="36108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while(1){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sample_X = adcRead( CH1 );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sample_X = (int)sample_X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/128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sample_X + 1;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maxAll(0x00,0x00);	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0b00011000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maxAll(0x00,0x00);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Demo</a:t>
            </a:r>
            <a:endParaRPr b="1">
              <a:solidFill>
                <a:srgbClr val="1691C1"/>
              </a:solidFill>
            </a:endParaRPr>
          </a:p>
        </p:txBody>
      </p:sp>
      <p:pic>
        <p:nvPicPr>
          <p:cNvPr id="111" name="Google Shape;111;p20" title="IMG_454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9425"/>
            <a:ext cx="4916698" cy="276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6764"/>
            <a:ext cx="8520600" cy="2727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91C1"/>
                </a:solidFill>
              </a:rPr>
              <a:t>Interrupciones</a:t>
            </a:r>
            <a:endParaRPr b="1">
              <a:solidFill>
                <a:srgbClr val="1691C1"/>
              </a:solidFill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