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6" r:id="rId5"/>
    <p:sldId id="262" r:id="rId6"/>
    <p:sldId id="261" r:id="rId7"/>
    <p:sldId id="267" r:id="rId8"/>
    <p:sldId id="258" r:id="rId9"/>
    <p:sldId id="259" r:id="rId10"/>
    <p:sldId id="269" r:id="rId11"/>
    <p:sldId id="263" r:id="rId12"/>
    <p:sldId id="264" r:id="rId13"/>
    <p:sldId id="268" r:id="rId14"/>
    <p:sldId id="265"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EA6962-68C0-468D-8B59-43C15FB7F76F}">
          <p14:sldIdLst>
            <p14:sldId id="256"/>
            <p14:sldId id="257"/>
          </p14:sldIdLst>
        </p14:section>
        <p14:section name="Project management" id="{08AA6E9F-DA7A-4B5D-B493-90F909C6E000}">
          <p14:sldIdLst>
            <p14:sldId id="260"/>
            <p14:sldId id="266"/>
            <p14:sldId id="262"/>
            <p14:sldId id="261"/>
            <p14:sldId id="267"/>
          </p14:sldIdLst>
        </p14:section>
        <p14:section name="SE framework" id="{04B3E185-9274-4CD7-B4A1-59E53762B6AF}">
          <p14:sldIdLst>
            <p14:sldId id="258"/>
            <p14:sldId id="259"/>
            <p14:sldId id="269"/>
            <p14:sldId id="263"/>
            <p14:sldId id="264"/>
            <p14:sldId id="268"/>
            <p14:sldId id="265"/>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4660"/>
  </p:normalViewPr>
  <p:slideViewPr>
    <p:cSldViewPr snapToGrid="0">
      <p:cViewPr varScale="1">
        <p:scale>
          <a:sx n="69" d="100"/>
          <a:sy n="69" d="100"/>
        </p:scale>
        <p:origin x="6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smtClean="0"/>
              <a:t>Klikk for å redigere tittelstil</a:t>
            </a:r>
            <a:endParaRPr lang="en-GB"/>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smtClean="0"/>
              <a:t>Klikk for å redigere undertittelstil i malen</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14/05/2016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364348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en-GB"/>
          </a:p>
        </p:txBody>
      </p:sp>
      <p:sp>
        <p:nvSpPr>
          <p:cNvPr id="3" name="Plassholder for loddrett tekst 2"/>
          <p:cNvSpPr>
            <a:spLocks noGrp="1"/>
          </p:cNvSpPr>
          <p:nvPr>
            <p:ph type="body" orient="vert" idx="1"/>
          </p:nvPr>
        </p:nvSpPr>
        <p:spPr/>
        <p:txBody>
          <a:bodyPr vert="eaVert"/>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14/05/2016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80492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smtClean="0"/>
              <a:t>Klikk for å redigere tittelstil</a:t>
            </a:r>
            <a:endParaRPr lang="en-GB"/>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14/05/2016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73419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en-GB"/>
          </a:p>
        </p:txBody>
      </p:sp>
      <p:sp>
        <p:nvSpPr>
          <p:cNvPr id="3" name="Plassholder for innhold 2"/>
          <p:cNvSpPr>
            <a:spLocks noGrp="1"/>
          </p:cNvSpPr>
          <p:nvPr>
            <p:ph idx="1"/>
          </p:nvPr>
        </p:nvSpPr>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14/05/2016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15297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smtClean="0"/>
              <a:t>Klikk for å redigere tittelstil</a:t>
            </a:r>
            <a:endParaRPr lang="en-GB"/>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smtClean="0"/>
              <a:t>Rediger tekststiler i malen</a:t>
            </a:r>
          </a:p>
        </p:txBody>
      </p:sp>
      <p:sp>
        <p:nvSpPr>
          <p:cNvPr id="4" name="Plassholder for dato 3"/>
          <p:cNvSpPr>
            <a:spLocks noGrp="1"/>
          </p:cNvSpPr>
          <p:nvPr>
            <p:ph type="dt" sz="half" idx="10"/>
          </p:nvPr>
        </p:nvSpPr>
        <p:spPr/>
        <p:txBody>
          <a:bodyPr/>
          <a:lstStyle/>
          <a:p>
            <a:fld id="{E2ABF746-FCCE-4F9E-8710-84D5424B3A70}" type="datetimeFigureOut">
              <a:rPr lang="en-GB" smtClean="0"/>
              <a:t>14/05/2016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62793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en-GB"/>
          </a:p>
        </p:txBody>
      </p:sp>
      <p:sp>
        <p:nvSpPr>
          <p:cNvPr id="3" name="Plassholder for innhold 2"/>
          <p:cNvSpPr>
            <a:spLocks noGrp="1"/>
          </p:cNvSpPr>
          <p:nvPr>
            <p:ph sz="half" idx="1"/>
          </p:nvPr>
        </p:nvSpPr>
        <p:spPr>
          <a:xfrm>
            <a:off x="838200" y="1825625"/>
            <a:ext cx="5181600" cy="4351338"/>
          </a:xfrm>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GB"/>
          </a:p>
        </p:txBody>
      </p:sp>
      <p:sp>
        <p:nvSpPr>
          <p:cNvPr id="4" name="Plassholder for innhold 3"/>
          <p:cNvSpPr>
            <a:spLocks noGrp="1"/>
          </p:cNvSpPr>
          <p:nvPr>
            <p:ph sz="half" idx="2"/>
          </p:nvPr>
        </p:nvSpPr>
        <p:spPr>
          <a:xfrm>
            <a:off x="6172200" y="1825625"/>
            <a:ext cx="5181600" cy="4351338"/>
          </a:xfrm>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GB"/>
          </a:p>
        </p:txBody>
      </p:sp>
      <p:sp>
        <p:nvSpPr>
          <p:cNvPr id="5" name="Plassholder for dato 4"/>
          <p:cNvSpPr>
            <a:spLocks noGrp="1"/>
          </p:cNvSpPr>
          <p:nvPr>
            <p:ph type="dt" sz="half" idx="10"/>
          </p:nvPr>
        </p:nvSpPr>
        <p:spPr/>
        <p:txBody>
          <a:bodyPr/>
          <a:lstStyle/>
          <a:p>
            <a:fld id="{E2ABF746-FCCE-4F9E-8710-84D5424B3A70}" type="datetimeFigureOut">
              <a:rPr lang="en-GB" smtClean="0"/>
              <a:t>14/05/2016</a:t>
            </a:fld>
            <a:endParaRPr lang="en-GB"/>
          </a:p>
        </p:txBody>
      </p:sp>
      <p:sp>
        <p:nvSpPr>
          <p:cNvPr id="6" name="Plassholder for bunntekst 5"/>
          <p:cNvSpPr>
            <a:spLocks noGrp="1"/>
          </p:cNvSpPr>
          <p:nvPr>
            <p:ph type="ftr" sz="quarter" idx="11"/>
          </p:nvPr>
        </p:nvSpPr>
        <p:spPr/>
        <p:txBody>
          <a:bodyPr/>
          <a:lstStyle/>
          <a:p>
            <a:endParaRPr lang="en-GB"/>
          </a:p>
        </p:txBody>
      </p:sp>
      <p:sp>
        <p:nvSpPr>
          <p:cNvPr id="7" name="Plassholder for lysbildenumm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19628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smtClean="0"/>
              <a:t>Klikk for å redigere tittelstil</a:t>
            </a:r>
            <a:endParaRPr lang="en-GB"/>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Rediger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GB"/>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Rediger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GB"/>
          </a:p>
        </p:txBody>
      </p:sp>
      <p:sp>
        <p:nvSpPr>
          <p:cNvPr id="7" name="Plassholder for dato 6"/>
          <p:cNvSpPr>
            <a:spLocks noGrp="1"/>
          </p:cNvSpPr>
          <p:nvPr>
            <p:ph type="dt" sz="half" idx="10"/>
          </p:nvPr>
        </p:nvSpPr>
        <p:spPr/>
        <p:txBody>
          <a:bodyPr/>
          <a:lstStyle/>
          <a:p>
            <a:fld id="{E2ABF746-FCCE-4F9E-8710-84D5424B3A70}" type="datetimeFigureOut">
              <a:rPr lang="en-GB" smtClean="0"/>
              <a:t>14/05/2016</a:t>
            </a:fld>
            <a:endParaRPr lang="en-GB"/>
          </a:p>
        </p:txBody>
      </p:sp>
      <p:sp>
        <p:nvSpPr>
          <p:cNvPr id="8" name="Plassholder for bunntekst 7"/>
          <p:cNvSpPr>
            <a:spLocks noGrp="1"/>
          </p:cNvSpPr>
          <p:nvPr>
            <p:ph type="ftr" sz="quarter" idx="11"/>
          </p:nvPr>
        </p:nvSpPr>
        <p:spPr/>
        <p:txBody>
          <a:bodyPr/>
          <a:lstStyle/>
          <a:p>
            <a:endParaRPr lang="en-GB"/>
          </a:p>
        </p:txBody>
      </p:sp>
      <p:sp>
        <p:nvSpPr>
          <p:cNvPr id="9" name="Plassholder for lysbildenummer 8"/>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44904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en-GB"/>
          </a:p>
        </p:txBody>
      </p:sp>
      <p:sp>
        <p:nvSpPr>
          <p:cNvPr id="3" name="Plassholder for dato 2"/>
          <p:cNvSpPr>
            <a:spLocks noGrp="1"/>
          </p:cNvSpPr>
          <p:nvPr>
            <p:ph type="dt" sz="half" idx="10"/>
          </p:nvPr>
        </p:nvSpPr>
        <p:spPr/>
        <p:txBody>
          <a:bodyPr/>
          <a:lstStyle/>
          <a:p>
            <a:fld id="{E2ABF746-FCCE-4F9E-8710-84D5424B3A70}" type="datetimeFigureOut">
              <a:rPr lang="en-GB" smtClean="0"/>
              <a:t>14/05/2016</a:t>
            </a:fld>
            <a:endParaRPr lang="en-GB"/>
          </a:p>
        </p:txBody>
      </p:sp>
      <p:sp>
        <p:nvSpPr>
          <p:cNvPr id="4" name="Plassholder for bunntekst 3"/>
          <p:cNvSpPr>
            <a:spLocks noGrp="1"/>
          </p:cNvSpPr>
          <p:nvPr>
            <p:ph type="ftr" sz="quarter" idx="11"/>
          </p:nvPr>
        </p:nvSpPr>
        <p:spPr/>
        <p:txBody>
          <a:bodyPr/>
          <a:lstStyle/>
          <a:p>
            <a:endParaRPr lang="en-GB"/>
          </a:p>
        </p:txBody>
      </p:sp>
      <p:sp>
        <p:nvSpPr>
          <p:cNvPr id="5" name="Plassholder for lysbildenummer 4"/>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33403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E2ABF746-FCCE-4F9E-8710-84D5424B3A70}" type="datetimeFigureOut">
              <a:rPr lang="en-GB" smtClean="0"/>
              <a:t>14/05/2016</a:t>
            </a:fld>
            <a:endParaRPr lang="en-GB"/>
          </a:p>
        </p:txBody>
      </p:sp>
      <p:sp>
        <p:nvSpPr>
          <p:cNvPr id="3" name="Plassholder for bunntekst 2"/>
          <p:cNvSpPr>
            <a:spLocks noGrp="1"/>
          </p:cNvSpPr>
          <p:nvPr>
            <p:ph type="ftr" sz="quarter" idx="11"/>
          </p:nvPr>
        </p:nvSpPr>
        <p:spPr/>
        <p:txBody>
          <a:bodyPr/>
          <a:lstStyle/>
          <a:p>
            <a:endParaRPr lang="en-GB"/>
          </a:p>
        </p:txBody>
      </p:sp>
      <p:sp>
        <p:nvSpPr>
          <p:cNvPr id="4" name="Plassholder for lysbildenummer 3"/>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60917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smtClean="0"/>
              <a:t>Klikk for å redigere tittelstil</a:t>
            </a:r>
            <a:endParaRPr lang="en-GB"/>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GB"/>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smtClean="0"/>
              <a:t>Rediger tekststiler i malen</a:t>
            </a:r>
          </a:p>
        </p:txBody>
      </p:sp>
      <p:sp>
        <p:nvSpPr>
          <p:cNvPr id="5" name="Plassholder for dato 4"/>
          <p:cNvSpPr>
            <a:spLocks noGrp="1"/>
          </p:cNvSpPr>
          <p:nvPr>
            <p:ph type="dt" sz="half" idx="10"/>
          </p:nvPr>
        </p:nvSpPr>
        <p:spPr/>
        <p:txBody>
          <a:bodyPr/>
          <a:lstStyle/>
          <a:p>
            <a:fld id="{E2ABF746-FCCE-4F9E-8710-84D5424B3A70}" type="datetimeFigureOut">
              <a:rPr lang="en-GB" smtClean="0"/>
              <a:t>14/05/2016</a:t>
            </a:fld>
            <a:endParaRPr lang="en-GB"/>
          </a:p>
        </p:txBody>
      </p:sp>
      <p:sp>
        <p:nvSpPr>
          <p:cNvPr id="6" name="Plassholder for bunntekst 5"/>
          <p:cNvSpPr>
            <a:spLocks noGrp="1"/>
          </p:cNvSpPr>
          <p:nvPr>
            <p:ph type="ftr" sz="quarter" idx="11"/>
          </p:nvPr>
        </p:nvSpPr>
        <p:spPr/>
        <p:txBody>
          <a:bodyPr/>
          <a:lstStyle/>
          <a:p>
            <a:endParaRPr lang="en-GB"/>
          </a:p>
        </p:txBody>
      </p:sp>
      <p:sp>
        <p:nvSpPr>
          <p:cNvPr id="7" name="Plassholder for lysbildenumm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41813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smtClean="0"/>
              <a:t>Klikk for å redigere tittelstil</a:t>
            </a:r>
            <a:endParaRPr lang="en-GB"/>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smtClean="0"/>
              <a:t>Rediger tekststiler i malen</a:t>
            </a:r>
          </a:p>
        </p:txBody>
      </p:sp>
      <p:sp>
        <p:nvSpPr>
          <p:cNvPr id="5" name="Plassholder for dato 4"/>
          <p:cNvSpPr>
            <a:spLocks noGrp="1"/>
          </p:cNvSpPr>
          <p:nvPr>
            <p:ph type="dt" sz="half" idx="10"/>
          </p:nvPr>
        </p:nvSpPr>
        <p:spPr/>
        <p:txBody>
          <a:bodyPr/>
          <a:lstStyle/>
          <a:p>
            <a:fld id="{E2ABF746-FCCE-4F9E-8710-84D5424B3A70}" type="datetimeFigureOut">
              <a:rPr lang="en-GB" smtClean="0"/>
              <a:t>14/05/2016</a:t>
            </a:fld>
            <a:endParaRPr lang="en-GB"/>
          </a:p>
        </p:txBody>
      </p:sp>
      <p:sp>
        <p:nvSpPr>
          <p:cNvPr id="6" name="Plassholder for bunntekst 5"/>
          <p:cNvSpPr>
            <a:spLocks noGrp="1"/>
          </p:cNvSpPr>
          <p:nvPr>
            <p:ph type="ftr" sz="quarter" idx="11"/>
          </p:nvPr>
        </p:nvSpPr>
        <p:spPr/>
        <p:txBody>
          <a:bodyPr/>
          <a:lstStyle/>
          <a:p>
            <a:endParaRPr lang="en-GB"/>
          </a:p>
        </p:txBody>
      </p:sp>
      <p:sp>
        <p:nvSpPr>
          <p:cNvPr id="7" name="Plassholder for lysbildenumm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89198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smtClean="0"/>
              <a:t>Klikk for å redigere tittelstil</a:t>
            </a:r>
            <a:endParaRPr lang="en-GB"/>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GB"/>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BF746-FCCE-4F9E-8710-84D5424B3A70}" type="datetimeFigureOut">
              <a:rPr lang="en-GB" smtClean="0"/>
              <a:t>14/05/2016</a:t>
            </a:fld>
            <a:endParaRPr lang="en-GB"/>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A188-82D1-4EB2-88FD-73009A1FE69F}" type="slidenum">
              <a:rPr lang="en-GB" smtClean="0"/>
              <a:t>‹#›</a:t>
            </a:fld>
            <a:endParaRPr lang="en-GB"/>
          </a:p>
        </p:txBody>
      </p:sp>
    </p:spTree>
    <p:extLst>
      <p:ext uri="{BB962C8B-B14F-4D97-AF65-F5344CB8AC3E}">
        <p14:creationId xmlns:p14="http://schemas.microsoft.com/office/powerpoint/2010/main" val="14980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nb-NO" dirty="0" smtClean="0"/>
              <a:t>SFM</a:t>
            </a:r>
            <a:endParaRPr lang="en-GB" dirty="0"/>
          </a:p>
        </p:txBody>
      </p:sp>
      <p:sp>
        <p:nvSpPr>
          <p:cNvPr id="3" name="Undertittel 2"/>
          <p:cNvSpPr>
            <a:spLocks noGrp="1"/>
          </p:cNvSpPr>
          <p:nvPr>
            <p:ph type="subTitle" idx="1"/>
          </p:nvPr>
        </p:nvSpPr>
        <p:spPr/>
        <p:txBody>
          <a:bodyPr/>
          <a:lstStyle/>
          <a:p>
            <a:r>
              <a:rPr lang="nb-NO" dirty="0" smtClean="0"/>
              <a:t>Smart </a:t>
            </a:r>
            <a:r>
              <a:rPr lang="nb-NO" dirty="0" err="1" smtClean="0"/>
              <a:t>facility</a:t>
            </a:r>
            <a:r>
              <a:rPr lang="nb-NO" dirty="0" smtClean="0"/>
              <a:t> management</a:t>
            </a:r>
            <a:endParaRPr lang="en-GB" dirty="0"/>
          </a:p>
        </p:txBody>
      </p:sp>
    </p:spTree>
    <p:extLst>
      <p:ext uri="{BB962C8B-B14F-4D97-AF65-F5344CB8AC3E}">
        <p14:creationId xmlns:p14="http://schemas.microsoft.com/office/powerpoint/2010/main" val="69283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smtClean="0"/>
              <a:t>Current HVAC</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59823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Stakeholders</a:t>
            </a:r>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359354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Survey analysis </a:t>
            </a:r>
            <a:endParaRPr lang="en-US" dirty="0"/>
          </a:p>
        </p:txBody>
      </p:sp>
      <p:sp>
        <p:nvSpPr>
          <p:cNvPr id="3" name="Plassholder for innhold 2"/>
          <p:cNvSpPr>
            <a:spLocks noGrp="1"/>
          </p:cNvSpPr>
          <p:nvPr>
            <p:ph sz="half" idx="1"/>
          </p:nvPr>
        </p:nvSpPr>
        <p:spPr/>
        <p:txBody>
          <a:bodyPr>
            <a:normAutofit lnSpcReduction="10000"/>
          </a:bodyPr>
          <a:lstStyle/>
          <a:p>
            <a:r>
              <a:rPr lang="en-GB" dirty="0" smtClean="0"/>
              <a:t>63 people questioned, 15 were employees and the rest </a:t>
            </a:r>
            <a:r>
              <a:rPr lang="en-GB" dirty="0" smtClean="0"/>
              <a:t>students</a:t>
            </a:r>
          </a:p>
          <a:p>
            <a:r>
              <a:rPr lang="en-GB" dirty="0" err="1" smtClean="0"/>
              <a:t>Questionaires</a:t>
            </a:r>
            <a:r>
              <a:rPr lang="en-GB" dirty="0" smtClean="0"/>
              <a:t> and online survey were used</a:t>
            </a:r>
            <a:endParaRPr lang="en-GB" dirty="0" smtClean="0"/>
          </a:p>
          <a:p>
            <a:r>
              <a:rPr lang="en-GB" dirty="0" smtClean="0"/>
              <a:t>They were asked questions about age, occupation, how satisfied they were about indoor environment, what they would want to change if they had the chance, and how they want to change it.</a:t>
            </a:r>
            <a:endParaRPr lang="en-GB" dirty="0"/>
          </a:p>
        </p:txBody>
      </p:sp>
      <p:sp>
        <p:nvSpPr>
          <p:cNvPr id="4" name="Plassholder for innhold 3"/>
          <p:cNvSpPr>
            <a:spLocks noGrp="1"/>
          </p:cNvSpPr>
          <p:nvPr>
            <p:ph sz="half" idx="2"/>
          </p:nvPr>
        </p:nvSpPr>
        <p:spPr/>
        <p:txBody>
          <a:bodyPr>
            <a:normAutofit lnSpcReduction="10000"/>
          </a:bodyPr>
          <a:lstStyle/>
          <a:p>
            <a:r>
              <a:rPr lang="en-GB" dirty="0" smtClean="0"/>
              <a:t>Results</a:t>
            </a:r>
            <a:br>
              <a:rPr lang="en-GB" dirty="0" smtClean="0"/>
            </a:br>
            <a:r>
              <a:rPr lang="en-GB" dirty="0" smtClean="0"/>
              <a:t/>
            </a:r>
            <a:br>
              <a:rPr lang="en-GB" dirty="0" smtClean="0"/>
            </a:br>
            <a:r>
              <a:rPr lang="en-GB" dirty="0" smtClean="0"/>
              <a:t>[picture </a:t>
            </a:r>
            <a:r>
              <a:rPr lang="en-GB" smtClean="0"/>
              <a:t>showing satisfaction]</a:t>
            </a:r>
            <a:endParaRPr lang="en-GB" dirty="0"/>
          </a:p>
        </p:txBody>
      </p:sp>
    </p:spTree>
    <p:extLst>
      <p:ext uri="{BB962C8B-B14F-4D97-AF65-F5344CB8AC3E}">
        <p14:creationId xmlns:p14="http://schemas.microsoft.com/office/powerpoint/2010/main" val="337225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CONOPS</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r>
              <a:rPr lang="nb-NO" dirty="0" smtClean="0"/>
              <a:t>PUT SYSTEM OVERVIEW</a:t>
            </a:r>
            <a:endParaRPr lang="en-GB" dirty="0"/>
          </a:p>
        </p:txBody>
      </p:sp>
    </p:spTree>
    <p:extLst>
      <p:ext uri="{BB962C8B-B14F-4D97-AF65-F5344CB8AC3E}">
        <p14:creationId xmlns:p14="http://schemas.microsoft.com/office/powerpoint/2010/main" val="142118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Design concepts</a:t>
            </a:r>
            <a:endParaRPr lang="en-US" dirty="0"/>
          </a:p>
        </p:txBody>
      </p:sp>
      <p:sp>
        <p:nvSpPr>
          <p:cNvPr id="3" name="Plassholder for innhold 2"/>
          <p:cNvSpPr>
            <a:spLocks noGrp="1"/>
          </p:cNvSpPr>
          <p:nvPr>
            <p:ph sz="half" idx="1"/>
          </p:nvPr>
        </p:nvSpPr>
        <p:spPr/>
        <p:txBody>
          <a:bodyPr/>
          <a:lstStyle/>
          <a:p>
            <a:r>
              <a:rPr lang="nb-NO" dirty="0" smtClean="0"/>
              <a:t>State </a:t>
            </a:r>
            <a:r>
              <a:rPr lang="nb-NO" dirty="0" err="1" smtClean="0"/>
              <a:t>the</a:t>
            </a:r>
            <a:r>
              <a:rPr lang="nb-NO" dirty="0" smtClean="0"/>
              <a:t> </a:t>
            </a:r>
            <a:r>
              <a:rPr lang="nb-NO" dirty="0" err="1" smtClean="0"/>
              <a:t>three</a:t>
            </a:r>
            <a:r>
              <a:rPr lang="nb-NO" dirty="0" smtClean="0"/>
              <a:t> design </a:t>
            </a:r>
            <a:r>
              <a:rPr lang="nb-NO" dirty="0" err="1" smtClean="0"/>
              <a:t>concepts</a:t>
            </a:r>
            <a:endParaRPr lang="en-GB" dirty="0"/>
          </a:p>
        </p:txBody>
      </p:sp>
      <p:sp>
        <p:nvSpPr>
          <p:cNvPr id="4" name="Plassholder for innhold 3"/>
          <p:cNvSpPr>
            <a:spLocks noGrp="1"/>
          </p:cNvSpPr>
          <p:nvPr>
            <p:ph sz="half" idx="2"/>
          </p:nvPr>
        </p:nvSpPr>
        <p:spPr/>
        <p:txBody>
          <a:bodyPr/>
          <a:lstStyle/>
          <a:p>
            <a:r>
              <a:rPr lang="nb-NO" dirty="0" smtClean="0"/>
              <a:t>PUT </a:t>
            </a:r>
            <a:r>
              <a:rPr lang="nb-NO" dirty="0" err="1" smtClean="0"/>
              <a:t>Selection</a:t>
            </a:r>
            <a:r>
              <a:rPr lang="nb-NO" dirty="0" smtClean="0"/>
              <a:t> </a:t>
            </a:r>
            <a:r>
              <a:rPr lang="nb-NO" dirty="0" err="1" smtClean="0"/>
              <a:t>matrixes</a:t>
            </a:r>
            <a:endParaRPr lang="en-GB" dirty="0"/>
          </a:p>
        </p:txBody>
      </p:sp>
    </p:spTree>
    <p:extLst>
      <p:ext uri="{BB962C8B-B14F-4D97-AF65-F5344CB8AC3E}">
        <p14:creationId xmlns:p14="http://schemas.microsoft.com/office/powerpoint/2010/main" val="572551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System </a:t>
            </a:r>
            <a:r>
              <a:rPr lang="nb-NO" dirty="0" err="1" smtClean="0"/>
              <a:t>requirements</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230340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Functional</a:t>
            </a:r>
            <a:r>
              <a:rPr lang="nb-NO" dirty="0" smtClean="0"/>
              <a:t> </a:t>
            </a:r>
            <a:r>
              <a:rPr lang="nb-NO" dirty="0" err="1" smtClean="0"/>
              <a:t>analysis</a:t>
            </a:r>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2232938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Functional</a:t>
            </a:r>
            <a:r>
              <a:rPr lang="nb-NO" dirty="0" smtClean="0"/>
              <a:t> </a:t>
            </a:r>
            <a:r>
              <a:rPr lang="nb-NO" dirty="0" err="1" smtClean="0"/>
              <a:t>block</a:t>
            </a:r>
            <a:r>
              <a:rPr lang="nb-NO" dirty="0" smtClean="0"/>
              <a:t> diagram</a:t>
            </a:r>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2964077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IDEF0</a:t>
            </a:r>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618234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User </a:t>
            </a:r>
            <a:r>
              <a:rPr lang="nb-NO" dirty="0" err="1" smtClean="0"/>
              <a:t>interface</a:t>
            </a:r>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409968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p:txBody>
          <a:bodyPr/>
          <a:lstStyle/>
          <a:p>
            <a:r>
              <a:rPr lang="en-US" dirty="0" smtClean="0"/>
              <a:t>Smart Facility Management</a:t>
            </a:r>
            <a:endParaRPr lang="en-US" dirty="0"/>
          </a:p>
        </p:txBody>
      </p:sp>
      <p:sp>
        <p:nvSpPr>
          <p:cNvPr id="5" name="Plassholder for innhold 4"/>
          <p:cNvSpPr>
            <a:spLocks noGrp="1"/>
          </p:cNvSpPr>
          <p:nvPr>
            <p:ph sz="half" idx="1"/>
          </p:nvPr>
        </p:nvSpPr>
        <p:spPr/>
        <p:txBody>
          <a:bodyPr/>
          <a:lstStyle/>
          <a:p>
            <a:endParaRPr lang="en-GB"/>
          </a:p>
        </p:txBody>
      </p:sp>
      <p:sp>
        <p:nvSpPr>
          <p:cNvPr id="6" name="Plassholder for innhold 5"/>
          <p:cNvSpPr>
            <a:spLocks noGrp="1"/>
          </p:cNvSpPr>
          <p:nvPr>
            <p:ph sz="half" idx="2"/>
          </p:nvPr>
        </p:nvSpPr>
        <p:spPr/>
        <p:txBody>
          <a:bodyPr/>
          <a:lstStyle/>
          <a:p>
            <a:endParaRPr lang="en-GB"/>
          </a:p>
        </p:txBody>
      </p:sp>
    </p:spTree>
    <p:extLst>
      <p:ext uri="{BB962C8B-B14F-4D97-AF65-F5344CB8AC3E}">
        <p14:creationId xmlns:p14="http://schemas.microsoft.com/office/powerpoint/2010/main" val="187764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HW </a:t>
            </a:r>
            <a:r>
              <a:rPr lang="nb-NO" dirty="0" err="1" smtClean="0"/>
              <a:t>block</a:t>
            </a:r>
            <a:r>
              <a:rPr lang="nb-NO" dirty="0" smtClean="0"/>
              <a:t> diagram</a:t>
            </a:r>
            <a:endParaRPr lang="en-GB" dirty="0"/>
          </a:p>
        </p:txBody>
      </p:sp>
      <p:sp>
        <p:nvSpPr>
          <p:cNvPr id="3" name="Plassholder for innhold 2"/>
          <p:cNvSpPr>
            <a:spLocks noGrp="1"/>
          </p:cNvSpPr>
          <p:nvPr>
            <p:ph sz="half" idx="1"/>
          </p:nvPr>
        </p:nvSpPr>
        <p:spPr/>
        <p:txBody>
          <a:bodyPr/>
          <a:lstStyle/>
          <a:p>
            <a:r>
              <a:rPr lang="nb-NO" dirty="0" smtClean="0"/>
              <a:t>PUT system </a:t>
            </a:r>
            <a:r>
              <a:rPr lang="nb-NO" dirty="0" err="1" smtClean="0"/>
              <a:t>overview</a:t>
            </a:r>
            <a:r>
              <a:rPr lang="nb-NO" dirty="0" smtClean="0"/>
              <a:t> </a:t>
            </a:r>
            <a:r>
              <a:rPr lang="nb-NO" dirty="0" err="1" smtClean="0"/>
              <a:t>of</a:t>
            </a:r>
            <a:r>
              <a:rPr lang="nb-NO" dirty="0" smtClean="0"/>
              <a:t> HW </a:t>
            </a:r>
            <a:r>
              <a:rPr lang="nb-NO" dirty="0" err="1" smtClean="0"/>
              <a:t>blocks</a:t>
            </a:r>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2366051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smtClean="0"/>
              <a:t>Bill of materials (BoM)</a:t>
            </a:r>
            <a:endParaRPr lang="en-GB" dirty="0"/>
          </a:p>
        </p:txBody>
      </p:sp>
      <p:sp>
        <p:nvSpPr>
          <p:cNvPr id="3" name="Plassholder for innhold 2"/>
          <p:cNvSpPr>
            <a:spLocks noGrp="1"/>
          </p:cNvSpPr>
          <p:nvPr>
            <p:ph sz="half" idx="1"/>
          </p:nvPr>
        </p:nvSpPr>
        <p:spPr/>
        <p:txBody>
          <a:bodyPr/>
          <a:lstStyle/>
          <a:p>
            <a:r>
              <a:rPr lang="en-GB" dirty="0" smtClean="0"/>
              <a:t>PUT BoM table</a:t>
            </a:r>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155396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Documents</a:t>
            </a:r>
            <a:endParaRPr lang="en-GB" dirty="0"/>
          </a:p>
        </p:txBody>
      </p:sp>
      <p:sp>
        <p:nvSpPr>
          <p:cNvPr id="3" name="Plassholder for innhold 2"/>
          <p:cNvSpPr>
            <a:spLocks noGrp="1"/>
          </p:cNvSpPr>
          <p:nvPr>
            <p:ph sz="half" idx="1"/>
          </p:nvPr>
        </p:nvSpPr>
        <p:spPr/>
        <p:txBody>
          <a:bodyPr/>
          <a:lstStyle/>
          <a:p>
            <a:r>
              <a:rPr lang="nb-NO" dirty="0" smtClean="0"/>
              <a:t>PM</a:t>
            </a:r>
          </a:p>
          <a:p>
            <a:r>
              <a:rPr lang="nb-NO" dirty="0" smtClean="0"/>
              <a:t>BRR</a:t>
            </a:r>
          </a:p>
          <a:p>
            <a:r>
              <a:rPr lang="nb-NO" dirty="0" smtClean="0"/>
              <a:t>SRR</a:t>
            </a:r>
          </a:p>
          <a:p>
            <a:r>
              <a:rPr lang="nb-NO" dirty="0" smtClean="0"/>
              <a:t>CONOPS</a:t>
            </a:r>
          </a:p>
          <a:p>
            <a:r>
              <a:rPr lang="nb-NO" dirty="0" smtClean="0"/>
              <a:t>SDR</a:t>
            </a:r>
          </a:p>
          <a:p>
            <a:r>
              <a:rPr lang="nb-NO" dirty="0" smtClean="0"/>
              <a:t>PDR</a:t>
            </a:r>
          </a:p>
          <a:p>
            <a:r>
              <a:rPr lang="nb-NO" dirty="0" smtClean="0"/>
              <a:t>CDR</a:t>
            </a:r>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243632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Summary</a:t>
            </a:r>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847294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References</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696533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89858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Project management</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98931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Taxonomy</a:t>
            </a:r>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91698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WBS</a:t>
            </a:r>
            <a:endParaRPr lang="en-GB" dirty="0"/>
          </a:p>
        </p:txBody>
      </p:sp>
      <p:sp>
        <p:nvSpPr>
          <p:cNvPr id="3" name="Plassholder for innhold 2"/>
          <p:cNvSpPr>
            <a:spLocks noGrp="1"/>
          </p:cNvSpPr>
          <p:nvPr>
            <p:ph idx="1"/>
          </p:nvPr>
        </p:nvSpPr>
        <p:spPr/>
        <p:txBody>
          <a:bodyPr/>
          <a:lstStyle/>
          <a:p>
            <a:endParaRPr lang="en-GB"/>
          </a:p>
        </p:txBody>
      </p:sp>
    </p:spTree>
    <p:extLst>
      <p:ext uri="{BB962C8B-B14F-4D97-AF65-F5344CB8AC3E}">
        <p14:creationId xmlns:p14="http://schemas.microsoft.com/office/powerpoint/2010/main" val="222986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r>
              <a:rPr lang="nb-NO" dirty="0" smtClean="0"/>
              <a:t>GANNT</a:t>
            </a:r>
            <a:endParaRPr lang="en-GB" dirty="0"/>
          </a:p>
        </p:txBody>
      </p:sp>
      <p:sp>
        <p:nvSpPr>
          <p:cNvPr id="6" name="Plassholder for innhold 5"/>
          <p:cNvSpPr>
            <a:spLocks noGrp="1"/>
          </p:cNvSpPr>
          <p:nvPr>
            <p:ph idx="1"/>
          </p:nvPr>
        </p:nvSpPr>
        <p:spPr/>
        <p:txBody>
          <a:bodyPr/>
          <a:lstStyle/>
          <a:p>
            <a:endParaRPr lang="en-GB" dirty="0"/>
          </a:p>
        </p:txBody>
      </p:sp>
    </p:spTree>
    <p:extLst>
      <p:ext uri="{BB962C8B-B14F-4D97-AF65-F5344CB8AC3E}">
        <p14:creationId xmlns:p14="http://schemas.microsoft.com/office/powerpoint/2010/main" val="27707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Risk management</a:t>
            </a:r>
            <a:endParaRPr lang="en-US" dirty="0"/>
          </a:p>
        </p:txBody>
      </p:sp>
      <p:sp>
        <p:nvSpPr>
          <p:cNvPr id="3" name="Plassholder for innhold 2"/>
          <p:cNvSpPr>
            <a:spLocks noGrp="1"/>
          </p:cNvSpPr>
          <p:nvPr>
            <p:ph idx="1"/>
          </p:nvPr>
        </p:nvSpPr>
        <p:spPr/>
        <p:txBody>
          <a:bodyPr/>
          <a:lstStyle/>
          <a:p>
            <a:endParaRPr lang="en-GB" dirty="0"/>
          </a:p>
        </p:txBody>
      </p:sp>
    </p:spTree>
    <p:extLst>
      <p:ext uri="{BB962C8B-B14F-4D97-AF65-F5344CB8AC3E}">
        <p14:creationId xmlns:p14="http://schemas.microsoft.com/office/powerpoint/2010/main" val="32931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SFM introduction</a:t>
            </a:r>
            <a:endParaRPr lang="en-US"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418463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Opportunity (Study case) </a:t>
            </a:r>
            <a:endParaRPr lang="en-US"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771832423"/>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133</Words>
  <Application>Microsoft Office PowerPoint</Application>
  <PresentationFormat>Widescreen</PresentationFormat>
  <Paragraphs>41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Office-tema</vt:lpstr>
      <vt:lpstr>SFM</vt:lpstr>
      <vt:lpstr>Smart Facility Management</vt:lpstr>
      <vt:lpstr>Project management</vt:lpstr>
      <vt:lpstr>Taxonomy</vt:lpstr>
      <vt:lpstr>WBS</vt:lpstr>
      <vt:lpstr>GANNT</vt:lpstr>
      <vt:lpstr>Risk management</vt:lpstr>
      <vt:lpstr>SFM introduction</vt:lpstr>
      <vt:lpstr>Opportunity (Study case) </vt:lpstr>
      <vt:lpstr>Current HVAC</vt:lpstr>
      <vt:lpstr>Stakeholders</vt:lpstr>
      <vt:lpstr>Survey analysis </vt:lpstr>
      <vt:lpstr>CONOPS</vt:lpstr>
      <vt:lpstr>Design concepts</vt:lpstr>
      <vt:lpstr>System requirements</vt:lpstr>
      <vt:lpstr>Functional analysis</vt:lpstr>
      <vt:lpstr>Functional block diagram</vt:lpstr>
      <vt:lpstr>IDEF0</vt:lpstr>
      <vt:lpstr>User interface</vt:lpstr>
      <vt:lpstr>HW block diagram</vt:lpstr>
      <vt:lpstr>Bill of materials (BoM)</vt:lpstr>
      <vt:lpstr>Documents</vt:lpstr>
      <vt:lpstr>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Håkon Hedlund</dc:creator>
  <cp:lastModifiedBy>AS</cp:lastModifiedBy>
  <cp:revision>9</cp:revision>
  <dcterms:created xsi:type="dcterms:W3CDTF">2016-05-09T08:08:16Z</dcterms:created>
  <dcterms:modified xsi:type="dcterms:W3CDTF">2016-05-14T10:40:49Z</dcterms:modified>
</cp:coreProperties>
</file>